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360" r:id="rId2"/>
    <p:sldId id="343" r:id="rId3"/>
    <p:sldId id="369" r:id="rId4"/>
    <p:sldId id="347" r:id="rId5"/>
    <p:sldId id="370" r:id="rId6"/>
    <p:sldId id="361" r:id="rId7"/>
    <p:sldId id="363" r:id="rId8"/>
    <p:sldId id="344" r:id="rId9"/>
    <p:sldId id="364" r:id="rId10"/>
    <p:sldId id="366" r:id="rId11"/>
    <p:sldId id="367" r:id="rId12"/>
    <p:sldId id="371" r:id="rId13"/>
    <p:sldId id="372" r:id="rId14"/>
    <p:sldId id="368" r:id="rId15"/>
    <p:sldId id="373" r:id="rId16"/>
    <p:sldId id="374" r:id="rId17"/>
    <p:sldId id="352" r:id="rId18"/>
    <p:sldId id="353" r:id="rId19"/>
    <p:sldId id="355" r:id="rId20"/>
    <p:sldId id="356" r:id="rId21"/>
    <p:sldId id="357" r:id="rId22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5B4ACD-2B13-469C-AAC7-BC0F70226F75}" v="39" dt="2022-11-07T12:13:41.5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3"/>
    <p:restoredTop sz="83291" autoAdjust="0"/>
  </p:normalViewPr>
  <p:slideViewPr>
    <p:cSldViewPr snapToGrid="0" snapToObjects="1">
      <p:cViewPr varScale="1">
        <p:scale>
          <a:sx n="68" d="100"/>
          <a:sy n="68" d="100"/>
        </p:scale>
        <p:origin x="576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RE B BARRETO" userId="734048d45b8f99b5" providerId="LiveId" clId="{215B4ACD-2B13-469C-AAC7-BC0F70226F75}"/>
    <pc:docChg chg="undo custSel addSld delSld modSld sldOrd modMainMaster">
      <pc:chgData name="ALEXANDRE B BARRETO" userId="734048d45b8f99b5" providerId="LiveId" clId="{215B4ACD-2B13-469C-AAC7-BC0F70226F75}" dt="2022-11-07T12:14:33.410" v="1123" actId="1076"/>
      <pc:docMkLst>
        <pc:docMk/>
      </pc:docMkLst>
      <pc:sldChg chg="del">
        <pc:chgData name="ALEXANDRE B BARRETO" userId="734048d45b8f99b5" providerId="LiveId" clId="{215B4ACD-2B13-469C-AAC7-BC0F70226F75}" dt="2022-11-07T12:13:58.900" v="1121" actId="47"/>
        <pc:sldMkLst>
          <pc:docMk/>
          <pc:sldMk cId="1152343994" sldId="292"/>
        </pc:sldMkLst>
      </pc:sldChg>
      <pc:sldChg chg="addSp delSp modSp mod setBg">
        <pc:chgData name="ALEXANDRE B BARRETO" userId="734048d45b8f99b5" providerId="LiveId" clId="{215B4ACD-2B13-469C-AAC7-BC0F70226F75}" dt="2022-11-07T11:28:59.968" v="90" actId="14100"/>
        <pc:sldMkLst>
          <pc:docMk/>
          <pc:sldMk cId="2904421006" sldId="343"/>
        </pc:sldMkLst>
        <pc:spChg chg="mod">
          <ac:chgData name="ALEXANDRE B BARRETO" userId="734048d45b8f99b5" providerId="LiveId" clId="{215B4ACD-2B13-469C-AAC7-BC0F70226F75}" dt="2022-11-07T11:28:42.163" v="86" actId="1076"/>
          <ac:spMkLst>
            <pc:docMk/>
            <pc:sldMk cId="2904421006" sldId="343"/>
            <ac:spMk id="2" creationId="{318EDF49-E823-42DB-9305-9BC052A64304}"/>
          </ac:spMkLst>
        </pc:spChg>
        <pc:spChg chg="mod">
          <ac:chgData name="ALEXANDRE B BARRETO" userId="734048d45b8f99b5" providerId="LiveId" clId="{215B4ACD-2B13-469C-AAC7-BC0F70226F75}" dt="2022-11-07T11:27:56.877" v="76" actId="20577"/>
          <ac:spMkLst>
            <pc:docMk/>
            <pc:sldMk cId="2904421006" sldId="343"/>
            <ac:spMk id="3" creationId="{1E3C8728-2AA3-4890-ACBA-771DCE263E3E}"/>
          </ac:spMkLst>
        </pc:spChg>
        <pc:spChg chg="add">
          <ac:chgData name="ALEXANDRE B BARRETO" userId="734048d45b8f99b5" providerId="LiveId" clId="{215B4ACD-2B13-469C-AAC7-BC0F70226F75}" dt="2022-11-07T11:27:41.596" v="70" actId="26606"/>
          <ac:spMkLst>
            <pc:docMk/>
            <pc:sldMk cId="2904421006" sldId="343"/>
            <ac:spMk id="1031" creationId="{04812C46-200A-4DEB-A05E-3ED6C68C2387}"/>
          </ac:spMkLst>
        </pc:spChg>
        <pc:spChg chg="add">
          <ac:chgData name="ALEXANDRE B BARRETO" userId="734048d45b8f99b5" providerId="LiveId" clId="{215B4ACD-2B13-469C-AAC7-BC0F70226F75}" dt="2022-11-07T11:27:41.596" v="70" actId="26606"/>
          <ac:spMkLst>
            <pc:docMk/>
            <pc:sldMk cId="2904421006" sldId="343"/>
            <ac:spMk id="1033" creationId="{D1EA859B-E555-4109-94F3-6700E046E008}"/>
          </ac:spMkLst>
        </pc:spChg>
        <pc:picChg chg="add mod ord">
          <ac:chgData name="ALEXANDRE B BARRETO" userId="734048d45b8f99b5" providerId="LiveId" clId="{215B4ACD-2B13-469C-AAC7-BC0F70226F75}" dt="2022-11-07T11:28:59.968" v="90" actId="14100"/>
          <ac:picMkLst>
            <pc:docMk/>
            <pc:sldMk cId="2904421006" sldId="343"/>
            <ac:picMk id="1026" creationId="{33814B89-54B2-3DC0-105A-E60D2940D7F4}"/>
          </ac:picMkLst>
        </pc:picChg>
        <pc:picChg chg="add mod">
          <ac:chgData name="ALEXANDRE B BARRETO" userId="734048d45b8f99b5" providerId="LiveId" clId="{215B4ACD-2B13-469C-AAC7-BC0F70226F75}" dt="2022-11-07T11:28:48.716" v="87" actId="1367"/>
          <ac:picMkLst>
            <pc:docMk/>
            <pc:sldMk cId="2904421006" sldId="343"/>
            <ac:picMk id="1028" creationId="{F33ABDEA-43D3-905C-245C-FE6AFF493395}"/>
          </ac:picMkLst>
        </pc:picChg>
        <pc:picChg chg="add del">
          <ac:chgData name="ALEXANDRE B BARRETO" userId="734048d45b8f99b5" providerId="LiveId" clId="{215B4ACD-2B13-469C-AAC7-BC0F70226F75}" dt="2022-11-07T11:27:38.614" v="69" actId="478"/>
          <ac:picMkLst>
            <pc:docMk/>
            <pc:sldMk cId="2904421006" sldId="343"/>
            <ac:picMk id="2052" creationId="{57DE2970-7210-4EE1-AB0C-FD1B34780794}"/>
          </ac:picMkLst>
        </pc:picChg>
      </pc:sldChg>
      <pc:sldChg chg="delSp modSp mod">
        <pc:chgData name="ALEXANDRE B BARRETO" userId="734048d45b8f99b5" providerId="LiveId" clId="{215B4ACD-2B13-469C-AAC7-BC0F70226F75}" dt="2022-11-07T12:03:34.407" v="958" actId="20577"/>
        <pc:sldMkLst>
          <pc:docMk/>
          <pc:sldMk cId="2614913965" sldId="344"/>
        </pc:sldMkLst>
        <pc:spChg chg="mod">
          <ac:chgData name="ALEXANDRE B BARRETO" userId="734048d45b8f99b5" providerId="LiveId" clId="{215B4ACD-2B13-469C-AAC7-BC0F70226F75}" dt="2022-11-07T11:51:16.622" v="405" actId="14100"/>
          <ac:spMkLst>
            <pc:docMk/>
            <pc:sldMk cId="2614913965" sldId="344"/>
            <ac:spMk id="2" creationId="{318EDF49-E823-42DB-9305-9BC052A64304}"/>
          </ac:spMkLst>
        </pc:spChg>
        <pc:spChg chg="mod">
          <ac:chgData name="ALEXANDRE B BARRETO" userId="734048d45b8f99b5" providerId="LiveId" clId="{215B4ACD-2B13-469C-AAC7-BC0F70226F75}" dt="2022-11-07T12:03:34.407" v="958" actId="20577"/>
          <ac:spMkLst>
            <pc:docMk/>
            <pc:sldMk cId="2614913965" sldId="344"/>
            <ac:spMk id="3" creationId="{1E3C8728-2AA3-4890-ACBA-771DCE263E3E}"/>
          </ac:spMkLst>
        </pc:spChg>
        <pc:spChg chg="del">
          <ac:chgData name="ALEXANDRE B BARRETO" userId="734048d45b8f99b5" providerId="LiveId" clId="{215B4ACD-2B13-469C-AAC7-BC0F70226F75}" dt="2022-11-07T11:47:04.657" v="258" actId="478"/>
          <ac:spMkLst>
            <pc:docMk/>
            <pc:sldMk cId="2614913965" sldId="344"/>
            <ac:spMk id="6" creationId="{F49F80C3-0505-4C4F-B2DB-B04F7B40BCAE}"/>
          </ac:spMkLst>
        </pc:spChg>
        <pc:spChg chg="del">
          <ac:chgData name="ALEXANDRE B BARRETO" userId="734048d45b8f99b5" providerId="LiveId" clId="{215B4ACD-2B13-469C-AAC7-BC0F70226F75}" dt="2022-11-07T11:47:07.632" v="259" actId="478"/>
          <ac:spMkLst>
            <pc:docMk/>
            <pc:sldMk cId="2614913965" sldId="344"/>
            <ac:spMk id="7" creationId="{14B62E47-688B-49DD-B38B-291FB2D5C7E3}"/>
          </ac:spMkLst>
        </pc:spChg>
        <pc:picChg chg="del">
          <ac:chgData name="ALEXANDRE B BARRETO" userId="734048d45b8f99b5" providerId="LiveId" clId="{215B4ACD-2B13-469C-AAC7-BC0F70226F75}" dt="2022-11-07T11:47:04.657" v="258" actId="478"/>
          <ac:picMkLst>
            <pc:docMk/>
            <pc:sldMk cId="2614913965" sldId="344"/>
            <ac:picMk id="5" creationId="{33FF890C-A32F-4A9F-8556-C77451EF1C31}"/>
          </ac:picMkLst>
        </pc:picChg>
      </pc:sldChg>
      <pc:sldChg chg="addSp delSp modSp mod">
        <pc:chgData name="ALEXANDRE B BARRETO" userId="734048d45b8f99b5" providerId="LiveId" clId="{215B4ACD-2B13-469C-AAC7-BC0F70226F75}" dt="2022-11-07T11:46:45.664" v="256" actId="14100"/>
        <pc:sldMkLst>
          <pc:docMk/>
          <pc:sldMk cId="1161692538" sldId="347"/>
        </pc:sldMkLst>
        <pc:spChg chg="del">
          <ac:chgData name="ALEXANDRE B BARRETO" userId="734048d45b8f99b5" providerId="LiveId" clId="{215B4ACD-2B13-469C-AAC7-BC0F70226F75}" dt="2022-11-07T11:46:35.729" v="252" actId="478"/>
          <ac:spMkLst>
            <pc:docMk/>
            <pc:sldMk cId="1161692538" sldId="347"/>
            <ac:spMk id="3" creationId="{1E3C8728-2AA3-4890-ACBA-771DCE263E3E}"/>
          </ac:spMkLst>
        </pc:spChg>
        <pc:spChg chg="add mod">
          <ac:chgData name="ALEXANDRE B BARRETO" userId="734048d45b8f99b5" providerId="LiveId" clId="{215B4ACD-2B13-469C-AAC7-BC0F70226F75}" dt="2022-11-07T11:46:35.729" v="252" actId="478"/>
          <ac:spMkLst>
            <pc:docMk/>
            <pc:sldMk cId="1161692538" sldId="347"/>
            <ac:spMk id="4" creationId="{DB7664DC-9262-1F21-2AAD-80C3230A661A}"/>
          </ac:spMkLst>
        </pc:spChg>
        <pc:picChg chg="add mod">
          <ac:chgData name="ALEXANDRE B BARRETO" userId="734048d45b8f99b5" providerId="LiveId" clId="{215B4ACD-2B13-469C-AAC7-BC0F70226F75}" dt="2022-11-07T11:46:45.664" v="256" actId="14100"/>
          <ac:picMkLst>
            <pc:docMk/>
            <pc:sldMk cId="1161692538" sldId="347"/>
            <ac:picMk id="6" creationId="{7BD43773-45DB-3A9C-AD4D-B0D2B0588EF7}"/>
          </ac:picMkLst>
        </pc:picChg>
      </pc:sldChg>
      <pc:sldChg chg="modSp mod">
        <pc:chgData name="ALEXANDRE B BARRETO" userId="734048d45b8f99b5" providerId="LiveId" clId="{215B4ACD-2B13-469C-AAC7-BC0F70226F75}" dt="2022-11-07T11:26:13.537" v="33" actId="20577"/>
        <pc:sldMkLst>
          <pc:docMk/>
          <pc:sldMk cId="3149683650" sldId="360"/>
        </pc:sldMkLst>
        <pc:spChg chg="mod">
          <ac:chgData name="ALEXANDRE B BARRETO" userId="734048d45b8f99b5" providerId="LiveId" clId="{215B4ACD-2B13-469C-AAC7-BC0F70226F75}" dt="2022-11-07T11:26:13.537" v="33" actId="20577"/>
          <ac:spMkLst>
            <pc:docMk/>
            <pc:sldMk cId="3149683650" sldId="360"/>
            <ac:spMk id="2" creationId="{A6E69128-FE6E-4D61-BE54-03917FD24722}"/>
          </ac:spMkLst>
        </pc:spChg>
      </pc:sldChg>
      <pc:sldChg chg="modSp mod">
        <pc:chgData name="ALEXANDRE B BARRETO" userId="734048d45b8f99b5" providerId="LiveId" clId="{215B4ACD-2B13-469C-AAC7-BC0F70226F75}" dt="2022-11-07T11:45:17.841" v="251" actId="14100"/>
        <pc:sldMkLst>
          <pc:docMk/>
          <pc:sldMk cId="2406856874" sldId="361"/>
        </pc:sldMkLst>
        <pc:spChg chg="mod">
          <ac:chgData name="ALEXANDRE B BARRETO" userId="734048d45b8f99b5" providerId="LiveId" clId="{215B4ACD-2B13-469C-AAC7-BC0F70226F75}" dt="2022-11-07T11:45:17.841" v="251" actId="14100"/>
          <ac:spMkLst>
            <pc:docMk/>
            <pc:sldMk cId="2406856874" sldId="361"/>
            <ac:spMk id="17" creationId="{1B721126-27E2-4FBE-94E3-EB76E43A034A}"/>
          </ac:spMkLst>
        </pc:spChg>
      </pc:sldChg>
      <pc:sldChg chg="addSp delSp modSp add del mod">
        <pc:chgData name="ALEXANDRE B BARRETO" userId="734048d45b8f99b5" providerId="LiveId" clId="{215B4ACD-2B13-469C-AAC7-BC0F70226F75}" dt="2022-11-07T12:10:05.064" v="999" actId="47"/>
        <pc:sldMkLst>
          <pc:docMk/>
          <pc:sldMk cId="319249097" sldId="362"/>
        </pc:sldMkLst>
        <pc:spChg chg="del">
          <ac:chgData name="ALEXANDRE B BARRETO" userId="734048d45b8f99b5" providerId="LiveId" clId="{215B4ACD-2B13-469C-AAC7-BC0F70226F75}" dt="2022-11-07T11:40:15.055" v="137" actId="478"/>
          <ac:spMkLst>
            <pc:docMk/>
            <pc:sldMk cId="319249097" sldId="362"/>
            <ac:spMk id="2" creationId="{CFD46B88-D5BD-4A9E-A532-D892E2438F3E}"/>
          </ac:spMkLst>
        </pc:spChg>
        <pc:spChg chg="mod">
          <ac:chgData name="ALEXANDRE B BARRETO" userId="734048d45b8f99b5" providerId="LiveId" clId="{215B4ACD-2B13-469C-AAC7-BC0F70226F75}" dt="2022-11-07T11:41:09.730" v="144" actId="1076"/>
          <ac:spMkLst>
            <pc:docMk/>
            <pc:sldMk cId="319249097" sldId="362"/>
            <ac:spMk id="12" creationId="{A61A10D7-589F-4CD9-BE0A-A99DDD89F2A3}"/>
          </ac:spMkLst>
        </pc:spChg>
        <pc:picChg chg="del">
          <ac:chgData name="ALEXANDRE B BARRETO" userId="734048d45b8f99b5" providerId="LiveId" clId="{215B4ACD-2B13-469C-AAC7-BC0F70226F75}" dt="2022-11-07T11:40:15.055" v="137" actId="478"/>
          <ac:picMkLst>
            <pc:docMk/>
            <pc:sldMk cId="319249097" sldId="362"/>
            <ac:picMk id="3" creationId="{48D7F9CD-D98E-49C1-B453-4C6BCD4F5853}"/>
          </ac:picMkLst>
        </pc:picChg>
        <pc:picChg chg="add del mod ord modCrop">
          <ac:chgData name="ALEXANDRE B BARRETO" userId="734048d45b8f99b5" providerId="LiveId" clId="{215B4ACD-2B13-469C-AAC7-BC0F70226F75}" dt="2022-11-07T12:10:01.324" v="998" actId="21"/>
          <ac:picMkLst>
            <pc:docMk/>
            <pc:sldMk cId="319249097" sldId="362"/>
            <ac:picMk id="5" creationId="{20016AFB-7872-B70D-95E3-7D77CC752491}"/>
          </ac:picMkLst>
        </pc:picChg>
        <pc:picChg chg="add del mod modCrop">
          <ac:chgData name="ALEXANDRE B BARRETO" userId="734048d45b8f99b5" providerId="LiveId" clId="{215B4ACD-2B13-469C-AAC7-BC0F70226F75}" dt="2022-11-07T12:10:01.324" v="998" actId="21"/>
          <ac:picMkLst>
            <pc:docMk/>
            <pc:sldMk cId="319249097" sldId="362"/>
            <ac:picMk id="7" creationId="{46519E27-B7D0-D241-B9F4-8160417512D8}"/>
          </ac:picMkLst>
        </pc:picChg>
        <pc:picChg chg="del">
          <ac:chgData name="ALEXANDRE B BARRETO" userId="734048d45b8f99b5" providerId="LiveId" clId="{215B4ACD-2B13-469C-AAC7-BC0F70226F75}" dt="2022-11-07T11:40:15.055" v="137" actId="478"/>
          <ac:picMkLst>
            <pc:docMk/>
            <pc:sldMk cId="319249097" sldId="362"/>
            <ac:picMk id="8" creationId="{ADAF4DAA-5773-4651-8B26-4042ECDA8861}"/>
          </ac:picMkLst>
        </pc:picChg>
      </pc:sldChg>
      <pc:sldChg chg="modSp mod">
        <pc:chgData name="ALEXANDRE B BARRETO" userId="734048d45b8f99b5" providerId="LiveId" clId="{215B4ACD-2B13-469C-AAC7-BC0F70226F75}" dt="2022-11-07T11:56:52.013" v="593" actId="20577"/>
        <pc:sldMkLst>
          <pc:docMk/>
          <pc:sldMk cId="3888876509" sldId="364"/>
        </pc:sldMkLst>
        <pc:spChg chg="mod">
          <ac:chgData name="ALEXANDRE B BARRETO" userId="734048d45b8f99b5" providerId="LiveId" clId="{215B4ACD-2B13-469C-AAC7-BC0F70226F75}" dt="2022-11-07T11:56:52.013" v="593" actId="20577"/>
          <ac:spMkLst>
            <pc:docMk/>
            <pc:sldMk cId="3888876509" sldId="364"/>
            <ac:spMk id="3" creationId="{1E3C8728-2AA3-4890-ACBA-771DCE263E3E}"/>
          </ac:spMkLst>
        </pc:spChg>
        <pc:spChg chg="mod">
          <ac:chgData name="ALEXANDRE B BARRETO" userId="734048d45b8f99b5" providerId="LiveId" clId="{215B4ACD-2B13-469C-AAC7-BC0F70226F75}" dt="2022-11-07T11:51:50.352" v="455" actId="20577"/>
          <ac:spMkLst>
            <pc:docMk/>
            <pc:sldMk cId="3888876509" sldId="364"/>
            <ac:spMk id="6" creationId="{6ACEA5EC-B635-4F77-B618-C5B39657ADB2}"/>
          </ac:spMkLst>
        </pc:spChg>
      </pc:sldChg>
      <pc:sldChg chg="del">
        <pc:chgData name="ALEXANDRE B BARRETO" userId="734048d45b8f99b5" providerId="LiveId" clId="{215B4ACD-2B13-469C-AAC7-BC0F70226F75}" dt="2022-11-07T11:46:54.021" v="257" actId="47"/>
        <pc:sldMkLst>
          <pc:docMk/>
          <pc:sldMk cId="2311636002" sldId="365"/>
        </pc:sldMkLst>
      </pc:sldChg>
      <pc:sldChg chg="modSp mod">
        <pc:chgData name="ALEXANDRE B BARRETO" userId="734048d45b8f99b5" providerId="LiveId" clId="{215B4ACD-2B13-469C-AAC7-BC0F70226F75}" dt="2022-11-07T11:59:35.963" v="777" actId="20577"/>
        <pc:sldMkLst>
          <pc:docMk/>
          <pc:sldMk cId="2970940179" sldId="366"/>
        </pc:sldMkLst>
        <pc:spChg chg="mod">
          <ac:chgData name="ALEXANDRE B BARRETO" userId="734048d45b8f99b5" providerId="LiveId" clId="{215B4ACD-2B13-469C-AAC7-BC0F70226F75}" dt="2022-11-07T11:59:35.963" v="777" actId="20577"/>
          <ac:spMkLst>
            <pc:docMk/>
            <pc:sldMk cId="2970940179" sldId="366"/>
            <ac:spMk id="5" creationId="{8667A45C-4E21-403E-B0E7-33CC04CC0120}"/>
          </ac:spMkLst>
        </pc:spChg>
        <pc:spChg chg="mod">
          <ac:chgData name="ALEXANDRE B BARRETO" userId="734048d45b8f99b5" providerId="LiveId" clId="{215B4ACD-2B13-469C-AAC7-BC0F70226F75}" dt="2022-11-07T11:55:59.148" v="522" actId="14100"/>
          <ac:spMkLst>
            <pc:docMk/>
            <pc:sldMk cId="2970940179" sldId="366"/>
            <ac:spMk id="6" creationId="{6ACEA5EC-B635-4F77-B618-C5B39657ADB2}"/>
          </ac:spMkLst>
        </pc:spChg>
      </pc:sldChg>
      <pc:sldChg chg="modSp mod">
        <pc:chgData name="ALEXANDRE B BARRETO" userId="734048d45b8f99b5" providerId="LiveId" clId="{215B4ACD-2B13-469C-AAC7-BC0F70226F75}" dt="2022-11-07T12:00:37.702" v="784" actId="113"/>
        <pc:sldMkLst>
          <pc:docMk/>
          <pc:sldMk cId="1726310610" sldId="367"/>
        </pc:sldMkLst>
        <pc:spChg chg="mod">
          <ac:chgData name="ALEXANDRE B BARRETO" userId="734048d45b8f99b5" providerId="LiveId" clId="{215B4ACD-2B13-469C-AAC7-BC0F70226F75}" dt="2022-11-07T12:00:37.702" v="784" actId="113"/>
          <ac:spMkLst>
            <pc:docMk/>
            <pc:sldMk cId="1726310610" sldId="367"/>
            <ac:spMk id="3" creationId="{1E3C8728-2AA3-4890-ACBA-771DCE263E3E}"/>
          </ac:spMkLst>
        </pc:spChg>
        <pc:spChg chg="mod">
          <ac:chgData name="ALEXANDRE B BARRETO" userId="734048d45b8f99b5" providerId="LiveId" clId="{215B4ACD-2B13-469C-AAC7-BC0F70226F75}" dt="2022-11-07T11:59:40.323" v="778" actId="20577"/>
          <ac:spMkLst>
            <pc:docMk/>
            <pc:sldMk cId="1726310610" sldId="367"/>
            <ac:spMk id="5" creationId="{8667A45C-4E21-403E-B0E7-33CC04CC0120}"/>
          </ac:spMkLst>
        </pc:spChg>
      </pc:sldChg>
      <pc:sldChg chg="addSp delSp modSp mod">
        <pc:chgData name="ALEXANDRE B BARRETO" userId="734048d45b8f99b5" providerId="LiveId" clId="{215B4ACD-2B13-469C-AAC7-BC0F70226F75}" dt="2022-11-07T12:10:25.636" v="1006" actId="1076"/>
        <pc:sldMkLst>
          <pc:docMk/>
          <pc:sldMk cId="3367955720" sldId="368"/>
        </pc:sldMkLst>
        <pc:spChg chg="mod ord">
          <ac:chgData name="ALEXANDRE B BARRETO" userId="734048d45b8f99b5" providerId="LiveId" clId="{215B4ACD-2B13-469C-AAC7-BC0F70226F75}" dt="2022-11-07T12:10:20.339" v="1003" actId="1076"/>
          <ac:spMkLst>
            <pc:docMk/>
            <pc:sldMk cId="3367955720" sldId="368"/>
            <ac:spMk id="3" creationId="{1E3C8728-2AA3-4890-ACBA-771DCE263E3E}"/>
          </ac:spMkLst>
        </pc:spChg>
        <pc:spChg chg="mod">
          <ac:chgData name="ALEXANDRE B BARRETO" userId="734048d45b8f99b5" providerId="LiveId" clId="{215B4ACD-2B13-469C-AAC7-BC0F70226F75}" dt="2022-11-07T12:02:28.434" v="859" actId="14100"/>
          <ac:spMkLst>
            <pc:docMk/>
            <pc:sldMk cId="3367955720" sldId="368"/>
            <ac:spMk id="6" creationId="{6ACEA5EC-B635-4F77-B618-C5B39657ADB2}"/>
          </ac:spMkLst>
        </pc:spChg>
        <pc:picChg chg="add mod">
          <ac:chgData name="ALEXANDRE B BARRETO" userId="734048d45b8f99b5" providerId="LiveId" clId="{215B4ACD-2B13-469C-AAC7-BC0F70226F75}" dt="2022-11-07T12:10:23.073" v="1004" actId="1076"/>
          <ac:picMkLst>
            <pc:docMk/>
            <pc:sldMk cId="3367955720" sldId="368"/>
            <ac:picMk id="2" creationId="{9CBDB4F5-9FA0-F3D3-43FC-B2D409F94889}"/>
          </ac:picMkLst>
        </pc:picChg>
        <pc:picChg chg="add mod">
          <ac:chgData name="ALEXANDRE B BARRETO" userId="734048d45b8f99b5" providerId="LiveId" clId="{215B4ACD-2B13-469C-AAC7-BC0F70226F75}" dt="2022-11-07T12:10:25.636" v="1006" actId="1076"/>
          <ac:picMkLst>
            <pc:docMk/>
            <pc:sldMk cId="3367955720" sldId="368"/>
            <ac:picMk id="4" creationId="{63921570-9FAE-8BCC-9676-B3F1BD5B69A3}"/>
          </ac:picMkLst>
        </pc:picChg>
        <pc:picChg chg="del mod">
          <ac:chgData name="ALEXANDRE B BARRETO" userId="734048d45b8f99b5" providerId="LiveId" clId="{215B4ACD-2B13-469C-AAC7-BC0F70226F75}" dt="2022-11-07T12:09:50.505" v="996" actId="478"/>
          <ac:picMkLst>
            <pc:docMk/>
            <pc:sldMk cId="3367955720" sldId="368"/>
            <ac:picMk id="8" creationId="{861B9E0A-6883-4843-A373-650FCC3B1E8F}"/>
          </ac:picMkLst>
        </pc:picChg>
      </pc:sldChg>
      <pc:sldChg chg="modSp new del mod">
        <pc:chgData name="ALEXANDRE B BARRETO" userId="734048d45b8f99b5" providerId="LiveId" clId="{215B4ACD-2B13-469C-AAC7-BC0F70226F75}" dt="2022-11-07T11:13:50.270" v="30" actId="47"/>
        <pc:sldMkLst>
          <pc:docMk/>
          <pc:sldMk cId="1253550027" sldId="369"/>
        </pc:sldMkLst>
        <pc:spChg chg="mod">
          <ac:chgData name="ALEXANDRE B BARRETO" userId="734048d45b8f99b5" providerId="LiveId" clId="{215B4ACD-2B13-469C-AAC7-BC0F70226F75}" dt="2022-11-07T11:13:19.181" v="24" actId="20577"/>
          <ac:spMkLst>
            <pc:docMk/>
            <pc:sldMk cId="1253550027" sldId="369"/>
            <ac:spMk id="2" creationId="{E1AD4594-CC13-9089-1A62-A04593A30A60}"/>
          </ac:spMkLst>
        </pc:spChg>
        <pc:spChg chg="mod">
          <ac:chgData name="ALEXANDRE B BARRETO" userId="734048d45b8f99b5" providerId="LiveId" clId="{215B4ACD-2B13-469C-AAC7-BC0F70226F75}" dt="2022-11-07T11:13:29.189" v="29" actId="20577"/>
          <ac:spMkLst>
            <pc:docMk/>
            <pc:sldMk cId="1253550027" sldId="369"/>
            <ac:spMk id="3" creationId="{B498FBCF-5BAA-4F15-572B-B0BB28964328}"/>
          </ac:spMkLst>
        </pc:spChg>
      </pc:sldChg>
      <pc:sldChg chg="delSp modSp add mod">
        <pc:chgData name="ALEXANDRE B BARRETO" userId="734048d45b8f99b5" providerId="LiveId" clId="{215B4ACD-2B13-469C-AAC7-BC0F70226F75}" dt="2022-11-07T12:00:02.745" v="780" actId="20577"/>
        <pc:sldMkLst>
          <pc:docMk/>
          <pc:sldMk cId="3315427648" sldId="369"/>
        </pc:sldMkLst>
        <pc:spChg chg="mod">
          <ac:chgData name="ALEXANDRE B BARRETO" userId="734048d45b8f99b5" providerId="LiveId" clId="{215B4ACD-2B13-469C-AAC7-BC0F70226F75}" dt="2022-11-07T12:00:02.745" v="780" actId="20577"/>
          <ac:spMkLst>
            <pc:docMk/>
            <pc:sldMk cId="3315427648" sldId="369"/>
            <ac:spMk id="3" creationId="{1E3C8728-2AA3-4890-ACBA-771DCE263E3E}"/>
          </ac:spMkLst>
        </pc:spChg>
        <pc:picChg chg="del">
          <ac:chgData name="ALEXANDRE B BARRETO" userId="734048d45b8f99b5" providerId="LiveId" clId="{215B4ACD-2B13-469C-AAC7-BC0F70226F75}" dt="2022-11-07T11:29:11.339" v="91" actId="478"/>
          <ac:picMkLst>
            <pc:docMk/>
            <pc:sldMk cId="3315427648" sldId="369"/>
            <ac:picMk id="1026" creationId="{33814B89-54B2-3DC0-105A-E60D2940D7F4}"/>
          </ac:picMkLst>
        </pc:picChg>
      </pc:sldChg>
      <pc:sldChg chg="add">
        <pc:chgData name="ALEXANDRE B BARRETO" userId="734048d45b8f99b5" providerId="LiveId" clId="{215B4ACD-2B13-469C-AAC7-BC0F70226F75}" dt="2022-11-07T11:40:09.817" v="136" actId="2890"/>
        <pc:sldMkLst>
          <pc:docMk/>
          <pc:sldMk cId="1209106236" sldId="370"/>
        </pc:sldMkLst>
      </pc:sldChg>
      <pc:sldChg chg="add del">
        <pc:chgData name="ALEXANDRE B BARRETO" userId="734048d45b8f99b5" providerId="LiveId" clId="{215B4ACD-2B13-469C-AAC7-BC0F70226F75}" dt="2022-11-07T11:51:42.956" v="450" actId="47"/>
        <pc:sldMkLst>
          <pc:docMk/>
          <pc:sldMk cId="986448470" sldId="371"/>
        </pc:sldMkLst>
      </pc:sldChg>
      <pc:sldChg chg="modSp add mod">
        <pc:chgData name="ALEXANDRE B BARRETO" userId="734048d45b8f99b5" providerId="LiveId" clId="{215B4ACD-2B13-469C-AAC7-BC0F70226F75}" dt="2022-11-07T12:03:18.660" v="922" actId="207"/>
        <pc:sldMkLst>
          <pc:docMk/>
          <pc:sldMk cId="3198169975" sldId="371"/>
        </pc:sldMkLst>
        <pc:spChg chg="mod">
          <ac:chgData name="ALEXANDRE B BARRETO" userId="734048d45b8f99b5" providerId="LiveId" clId="{215B4ACD-2B13-469C-AAC7-BC0F70226F75}" dt="2022-11-07T12:03:18.660" v="922" actId="207"/>
          <ac:spMkLst>
            <pc:docMk/>
            <pc:sldMk cId="3198169975" sldId="371"/>
            <ac:spMk id="3" creationId="{1E3C8728-2AA3-4890-ACBA-771DCE263E3E}"/>
          </ac:spMkLst>
        </pc:spChg>
        <pc:spChg chg="mod">
          <ac:chgData name="ALEXANDRE B BARRETO" userId="734048d45b8f99b5" providerId="LiveId" clId="{215B4ACD-2B13-469C-AAC7-BC0F70226F75}" dt="2022-11-07T11:59:53.177" v="779" actId="20577"/>
          <ac:spMkLst>
            <pc:docMk/>
            <pc:sldMk cId="3198169975" sldId="371"/>
            <ac:spMk id="5" creationId="{8667A45C-4E21-403E-B0E7-33CC04CC0120}"/>
          </ac:spMkLst>
        </pc:spChg>
      </pc:sldChg>
      <pc:sldChg chg="addSp delSp modSp add mod">
        <pc:chgData name="ALEXANDRE B BARRETO" userId="734048d45b8f99b5" providerId="LiveId" clId="{215B4ACD-2B13-469C-AAC7-BC0F70226F75}" dt="2022-11-07T12:02:02.064" v="840" actId="14100"/>
        <pc:sldMkLst>
          <pc:docMk/>
          <pc:sldMk cId="1348454318" sldId="372"/>
        </pc:sldMkLst>
        <pc:spChg chg="mod">
          <ac:chgData name="ALEXANDRE B BARRETO" userId="734048d45b8f99b5" providerId="LiveId" clId="{215B4ACD-2B13-469C-AAC7-BC0F70226F75}" dt="2022-11-07T12:02:02.064" v="840" actId="14100"/>
          <ac:spMkLst>
            <pc:docMk/>
            <pc:sldMk cId="1348454318" sldId="372"/>
            <ac:spMk id="3" creationId="{1E3C8728-2AA3-4890-ACBA-771DCE263E3E}"/>
          </ac:spMkLst>
        </pc:spChg>
        <pc:spChg chg="del">
          <ac:chgData name="ALEXANDRE B BARRETO" userId="734048d45b8f99b5" providerId="LiveId" clId="{215B4ACD-2B13-469C-AAC7-BC0F70226F75}" dt="2022-11-07T11:59:22.425" v="772" actId="478"/>
          <ac:spMkLst>
            <pc:docMk/>
            <pc:sldMk cId="1348454318" sldId="372"/>
            <ac:spMk id="5" creationId="{8667A45C-4E21-403E-B0E7-33CC04CC0120}"/>
          </ac:spMkLst>
        </pc:spChg>
        <pc:spChg chg="mod">
          <ac:chgData name="ALEXANDRE B BARRETO" userId="734048d45b8f99b5" providerId="LiveId" clId="{215B4ACD-2B13-469C-AAC7-BC0F70226F75}" dt="2022-11-07T11:59:26.033" v="773" actId="14100"/>
          <ac:spMkLst>
            <pc:docMk/>
            <pc:sldMk cId="1348454318" sldId="372"/>
            <ac:spMk id="6" creationId="{6ACEA5EC-B635-4F77-B618-C5B39657ADB2}"/>
          </ac:spMkLst>
        </pc:spChg>
        <pc:graphicFrameChg chg="del">
          <ac:chgData name="ALEXANDRE B BARRETO" userId="734048d45b8f99b5" providerId="LiveId" clId="{215B4ACD-2B13-469C-AAC7-BC0F70226F75}" dt="2022-11-07T11:59:19.799" v="771" actId="478"/>
          <ac:graphicFrameMkLst>
            <pc:docMk/>
            <pc:sldMk cId="1348454318" sldId="372"/>
            <ac:graphicFrameMk id="2" creationId="{4CC1BEAC-E315-4466-95AD-BC0946EE8230}"/>
          </ac:graphicFrameMkLst>
        </pc:graphicFrameChg>
        <pc:picChg chg="add mod">
          <ac:chgData name="ALEXANDRE B BARRETO" userId="734048d45b8f99b5" providerId="LiveId" clId="{215B4ACD-2B13-469C-AAC7-BC0F70226F75}" dt="2022-11-07T12:01:09.197" v="787" actId="1076"/>
          <ac:picMkLst>
            <pc:docMk/>
            <pc:sldMk cId="1348454318" sldId="372"/>
            <ac:picMk id="2050" creationId="{B0424A51-84A2-BEB3-4374-71D058779DC5}"/>
          </ac:picMkLst>
        </pc:picChg>
      </pc:sldChg>
      <pc:sldChg chg="new del">
        <pc:chgData name="ALEXANDRE B BARRETO" userId="734048d45b8f99b5" providerId="LiveId" clId="{215B4ACD-2B13-469C-AAC7-BC0F70226F75}" dt="2022-11-07T11:51:01.906" v="390" actId="47"/>
        <pc:sldMkLst>
          <pc:docMk/>
          <pc:sldMk cId="1787111113" sldId="372"/>
        </pc:sldMkLst>
      </pc:sldChg>
      <pc:sldChg chg="addSp delSp modSp new mod ord">
        <pc:chgData name="ALEXANDRE B BARRETO" userId="734048d45b8f99b5" providerId="LiveId" clId="{215B4ACD-2B13-469C-AAC7-BC0F70226F75}" dt="2022-11-07T12:12:47.532" v="1109"/>
        <pc:sldMkLst>
          <pc:docMk/>
          <pc:sldMk cId="327494815" sldId="373"/>
        </pc:sldMkLst>
        <pc:spChg chg="del mod">
          <ac:chgData name="ALEXANDRE B BARRETO" userId="734048d45b8f99b5" providerId="LiveId" clId="{215B4ACD-2B13-469C-AAC7-BC0F70226F75}" dt="2022-11-07T12:11:19.085" v="1032" actId="478"/>
          <ac:spMkLst>
            <pc:docMk/>
            <pc:sldMk cId="327494815" sldId="373"/>
            <ac:spMk id="2" creationId="{EA34B44A-267B-3819-2068-AEA5F7CAA841}"/>
          </ac:spMkLst>
        </pc:spChg>
        <pc:spChg chg="mod ord">
          <ac:chgData name="ALEXANDRE B BARRETO" userId="734048d45b8f99b5" providerId="LiveId" clId="{215B4ACD-2B13-469C-AAC7-BC0F70226F75}" dt="2022-11-07T12:11:43.826" v="1052" actId="14100"/>
          <ac:spMkLst>
            <pc:docMk/>
            <pc:sldMk cId="327494815" sldId="373"/>
            <ac:spMk id="3" creationId="{9A717F1B-652B-9ECE-35B2-F77EE394CE88}"/>
          </ac:spMkLst>
        </pc:spChg>
        <pc:spChg chg="add del mod">
          <ac:chgData name="ALEXANDRE B BARRETO" userId="734048d45b8f99b5" providerId="LiveId" clId="{215B4ACD-2B13-469C-AAC7-BC0F70226F75}" dt="2022-11-07T12:11:20.960" v="1033" actId="478"/>
          <ac:spMkLst>
            <pc:docMk/>
            <pc:sldMk cId="327494815" sldId="373"/>
            <ac:spMk id="5" creationId="{874D8387-E5A4-114C-D8BC-4F524B0D7A18}"/>
          </ac:spMkLst>
        </pc:spChg>
        <pc:picChg chg="add mod">
          <ac:chgData name="ALEXANDRE B BARRETO" userId="734048d45b8f99b5" providerId="LiveId" clId="{215B4ACD-2B13-469C-AAC7-BC0F70226F75}" dt="2022-11-07T12:11:45.862" v="1053" actId="1076"/>
          <ac:picMkLst>
            <pc:docMk/>
            <pc:sldMk cId="327494815" sldId="373"/>
            <ac:picMk id="3074" creationId="{8C50FB7C-9882-01D7-489B-171B7A44443C}"/>
          </ac:picMkLst>
        </pc:picChg>
      </pc:sldChg>
      <pc:sldChg chg="addSp delSp modSp add mod ord">
        <pc:chgData name="ALEXANDRE B BARRETO" userId="734048d45b8f99b5" providerId="LiveId" clId="{215B4ACD-2B13-469C-AAC7-BC0F70226F75}" dt="2022-11-07T12:13:41.588" v="1120" actId="1076"/>
        <pc:sldMkLst>
          <pc:docMk/>
          <pc:sldMk cId="2566117404" sldId="374"/>
        </pc:sldMkLst>
        <pc:spChg chg="mod">
          <ac:chgData name="ALEXANDRE B BARRETO" userId="734048d45b8f99b5" providerId="LiveId" clId="{215B4ACD-2B13-469C-AAC7-BC0F70226F75}" dt="2022-11-07T12:12:38.022" v="1107" actId="20577"/>
          <ac:spMkLst>
            <pc:docMk/>
            <pc:sldMk cId="2566117404" sldId="374"/>
            <ac:spMk id="3" creationId="{9A717F1B-652B-9ECE-35B2-F77EE394CE88}"/>
          </ac:spMkLst>
        </pc:spChg>
        <pc:picChg chg="del">
          <ac:chgData name="ALEXANDRE B BARRETO" userId="734048d45b8f99b5" providerId="LiveId" clId="{215B4ACD-2B13-469C-AAC7-BC0F70226F75}" dt="2022-11-07T12:12:18.750" v="1060" actId="478"/>
          <ac:picMkLst>
            <pc:docMk/>
            <pc:sldMk cId="2566117404" sldId="374"/>
            <ac:picMk id="3074" creationId="{8C50FB7C-9882-01D7-489B-171B7A44443C}"/>
          </ac:picMkLst>
        </pc:picChg>
        <pc:picChg chg="add del mod">
          <ac:chgData name="ALEXANDRE B BARRETO" userId="734048d45b8f99b5" providerId="LiveId" clId="{215B4ACD-2B13-469C-AAC7-BC0F70226F75}" dt="2022-11-07T12:13:18.640" v="1112" actId="478"/>
          <ac:picMkLst>
            <pc:docMk/>
            <pc:sldMk cId="2566117404" sldId="374"/>
            <ac:picMk id="4098" creationId="{9837B3C2-9A11-B138-623F-F9872B99DD57}"/>
          </ac:picMkLst>
        </pc:picChg>
        <pc:picChg chg="add mod">
          <ac:chgData name="ALEXANDRE B BARRETO" userId="734048d45b8f99b5" providerId="LiveId" clId="{215B4ACD-2B13-469C-AAC7-BC0F70226F75}" dt="2022-11-07T12:13:41.588" v="1120" actId="1076"/>
          <ac:picMkLst>
            <pc:docMk/>
            <pc:sldMk cId="2566117404" sldId="374"/>
            <ac:picMk id="4100" creationId="{C47405D6-21BF-763C-AD25-58A7594F7231}"/>
          </ac:picMkLst>
        </pc:picChg>
      </pc:sldChg>
      <pc:sldMasterChg chg="modSp mod">
        <pc:chgData name="ALEXANDRE B BARRETO" userId="734048d45b8f99b5" providerId="LiveId" clId="{215B4ACD-2B13-469C-AAC7-BC0F70226F75}" dt="2022-11-07T12:14:33.410" v="1123" actId="1076"/>
        <pc:sldMasterMkLst>
          <pc:docMk/>
          <pc:sldMasterMk cId="883465388" sldId="2147483648"/>
        </pc:sldMasterMkLst>
        <pc:spChg chg="mod">
          <ac:chgData name="ALEXANDRE B BARRETO" userId="734048d45b8f99b5" providerId="LiveId" clId="{215B4ACD-2B13-469C-AAC7-BC0F70226F75}" dt="2022-11-07T12:14:33.410" v="1123" actId="1076"/>
          <ac:spMkLst>
            <pc:docMk/>
            <pc:sldMasterMk cId="883465388" sldId="2147483648"/>
            <ac:spMk id="14" creationId="{77897A08-423E-3948-A58C-11916401483C}"/>
          </ac:spMkLst>
        </pc:sp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EF6322-4884-4CA0-B792-ADF30D51A337}" type="doc">
      <dgm:prSet loTypeId="urn:microsoft.com/office/officeart/2005/8/layout/cycle1" loCatId="cycle" qsTypeId="urn:microsoft.com/office/officeart/2005/8/quickstyle/3d4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C07C5A9F-6394-4D0D-9456-70071034C2E3}">
      <dgm:prSet phldrT="[Texto]"/>
      <dgm:spPr/>
      <dgm:t>
        <a:bodyPr/>
        <a:lstStyle/>
        <a:p>
          <a:r>
            <a:rPr lang="en-US" dirty="0"/>
            <a:t>Planning</a:t>
          </a:r>
        </a:p>
        <a:p>
          <a:r>
            <a:rPr lang="en-US" dirty="0"/>
            <a:t>(1 min)</a:t>
          </a:r>
        </a:p>
      </dgm:t>
    </dgm:pt>
    <dgm:pt modelId="{9205E548-CBB3-453E-85EB-8A6F5BB062C4}" type="parTrans" cxnId="{14A1AFA7-2240-4237-8B44-4655A68E7ACB}">
      <dgm:prSet/>
      <dgm:spPr/>
      <dgm:t>
        <a:bodyPr/>
        <a:lstStyle/>
        <a:p>
          <a:endParaRPr lang="en-US"/>
        </a:p>
      </dgm:t>
    </dgm:pt>
    <dgm:pt modelId="{348AC2DD-715D-4B83-B1A5-80EB1FEF17C8}" type="sibTrans" cxnId="{14A1AFA7-2240-4237-8B44-4655A68E7ACB}">
      <dgm:prSet/>
      <dgm:spPr/>
      <dgm:t>
        <a:bodyPr/>
        <a:lstStyle/>
        <a:p>
          <a:endParaRPr lang="en-US"/>
        </a:p>
      </dgm:t>
    </dgm:pt>
    <dgm:pt modelId="{941F10CE-6FD2-4485-B316-A3C4CBA54AD4}">
      <dgm:prSet phldrT="[Texto]"/>
      <dgm:spPr/>
      <dgm:t>
        <a:bodyPr/>
        <a:lstStyle/>
        <a:p>
          <a:r>
            <a:rPr lang="en-US" dirty="0"/>
            <a:t>Sprint</a:t>
          </a:r>
        </a:p>
        <a:p>
          <a:r>
            <a:rPr lang="en-US" dirty="0"/>
            <a:t>(3 min)</a:t>
          </a:r>
        </a:p>
      </dgm:t>
    </dgm:pt>
    <dgm:pt modelId="{B957A955-0EBD-4E44-913C-66D9561C884C}" type="parTrans" cxnId="{6D36A2B9-E6B7-4905-9D1B-4420D484E2B9}">
      <dgm:prSet/>
      <dgm:spPr/>
      <dgm:t>
        <a:bodyPr/>
        <a:lstStyle/>
        <a:p>
          <a:endParaRPr lang="en-US"/>
        </a:p>
      </dgm:t>
    </dgm:pt>
    <dgm:pt modelId="{CA431D1B-7E59-4B37-919E-7AD0F59528F3}" type="sibTrans" cxnId="{6D36A2B9-E6B7-4905-9D1B-4420D484E2B9}">
      <dgm:prSet/>
      <dgm:spPr/>
      <dgm:t>
        <a:bodyPr/>
        <a:lstStyle/>
        <a:p>
          <a:endParaRPr lang="en-US"/>
        </a:p>
      </dgm:t>
    </dgm:pt>
    <dgm:pt modelId="{E3339693-5998-4A2C-AFF9-A1B469EAE4EB}">
      <dgm:prSet phldrT="[Texto]"/>
      <dgm:spPr/>
      <dgm:t>
        <a:bodyPr/>
        <a:lstStyle/>
        <a:p>
          <a:r>
            <a:rPr lang="en-US" dirty="0"/>
            <a:t>Retrospective</a:t>
          </a:r>
        </a:p>
        <a:p>
          <a:r>
            <a:rPr lang="en-US" dirty="0"/>
            <a:t>(2 min)</a:t>
          </a:r>
        </a:p>
      </dgm:t>
    </dgm:pt>
    <dgm:pt modelId="{FE55CFC1-2150-4A4F-8A5D-DAA5312FB328}" type="parTrans" cxnId="{B60FA952-5658-4337-B7E6-5AFFEBE41934}">
      <dgm:prSet/>
      <dgm:spPr/>
      <dgm:t>
        <a:bodyPr/>
        <a:lstStyle/>
        <a:p>
          <a:endParaRPr lang="en-US"/>
        </a:p>
      </dgm:t>
    </dgm:pt>
    <dgm:pt modelId="{AF0D027E-ED17-4748-B9E9-0FE3D3BB59B8}" type="sibTrans" cxnId="{B60FA952-5658-4337-B7E6-5AFFEBE41934}">
      <dgm:prSet/>
      <dgm:spPr/>
      <dgm:t>
        <a:bodyPr/>
        <a:lstStyle/>
        <a:p>
          <a:endParaRPr lang="en-US"/>
        </a:p>
      </dgm:t>
    </dgm:pt>
    <dgm:pt modelId="{F160C023-19D0-4CB9-817C-7837D5B2F447}" type="pres">
      <dgm:prSet presAssocID="{3CEF6322-4884-4CA0-B792-ADF30D51A337}" presName="cycle" presStyleCnt="0">
        <dgm:presLayoutVars>
          <dgm:dir/>
          <dgm:resizeHandles val="exact"/>
        </dgm:presLayoutVars>
      </dgm:prSet>
      <dgm:spPr/>
    </dgm:pt>
    <dgm:pt modelId="{1DF08438-F0C6-4E4D-A5A1-95E268FB2C74}" type="pres">
      <dgm:prSet presAssocID="{C07C5A9F-6394-4D0D-9456-70071034C2E3}" presName="dummy" presStyleCnt="0"/>
      <dgm:spPr/>
    </dgm:pt>
    <dgm:pt modelId="{8CCD15F1-1ADB-45D2-8863-5939F8A54EBF}" type="pres">
      <dgm:prSet presAssocID="{C07C5A9F-6394-4D0D-9456-70071034C2E3}" presName="node" presStyleLbl="revTx" presStyleIdx="0" presStyleCnt="3">
        <dgm:presLayoutVars>
          <dgm:bulletEnabled val="1"/>
        </dgm:presLayoutVars>
      </dgm:prSet>
      <dgm:spPr/>
    </dgm:pt>
    <dgm:pt modelId="{57C65263-9BA5-4066-A15C-F1B6952FEA2A}" type="pres">
      <dgm:prSet presAssocID="{348AC2DD-715D-4B83-B1A5-80EB1FEF17C8}" presName="sibTrans" presStyleLbl="node1" presStyleIdx="0" presStyleCnt="3"/>
      <dgm:spPr/>
    </dgm:pt>
    <dgm:pt modelId="{1418E163-225A-41C8-846F-D58B9CC0A173}" type="pres">
      <dgm:prSet presAssocID="{941F10CE-6FD2-4485-B316-A3C4CBA54AD4}" presName="dummy" presStyleCnt="0"/>
      <dgm:spPr/>
    </dgm:pt>
    <dgm:pt modelId="{CC50ABE6-1000-49CD-8361-607FC8B427F5}" type="pres">
      <dgm:prSet presAssocID="{941F10CE-6FD2-4485-B316-A3C4CBA54AD4}" presName="node" presStyleLbl="revTx" presStyleIdx="1" presStyleCnt="3">
        <dgm:presLayoutVars>
          <dgm:bulletEnabled val="1"/>
        </dgm:presLayoutVars>
      </dgm:prSet>
      <dgm:spPr/>
    </dgm:pt>
    <dgm:pt modelId="{506ED578-C8C8-4F03-B4BC-F7AEC368BE2E}" type="pres">
      <dgm:prSet presAssocID="{CA431D1B-7E59-4B37-919E-7AD0F59528F3}" presName="sibTrans" presStyleLbl="node1" presStyleIdx="1" presStyleCnt="3"/>
      <dgm:spPr/>
    </dgm:pt>
    <dgm:pt modelId="{D545E9F6-04F8-47BB-A1CF-D617D8AA9784}" type="pres">
      <dgm:prSet presAssocID="{E3339693-5998-4A2C-AFF9-A1B469EAE4EB}" presName="dummy" presStyleCnt="0"/>
      <dgm:spPr/>
    </dgm:pt>
    <dgm:pt modelId="{2A42CB2E-18E6-446D-BA2B-259EB15C25CD}" type="pres">
      <dgm:prSet presAssocID="{E3339693-5998-4A2C-AFF9-A1B469EAE4EB}" presName="node" presStyleLbl="revTx" presStyleIdx="2" presStyleCnt="3">
        <dgm:presLayoutVars>
          <dgm:bulletEnabled val="1"/>
        </dgm:presLayoutVars>
      </dgm:prSet>
      <dgm:spPr/>
    </dgm:pt>
    <dgm:pt modelId="{CD82204A-81A1-445F-A794-0A49B9A26AE8}" type="pres">
      <dgm:prSet presAssocID="{AF0D027E-ED17-4748-B9E9-0FE3D3BB59B8}" presName="sibTrans" presStyleLbl="node1" presStyleIdx="2" presStyleCnt="3"/>
      <dgm:spPr/>
    </dgm:pt>
  </dgm:ptLst>
  <dgm:cxnLst>
    <dgm:cxn modelId="{DC96372B-93DA-4E40-96FE-FC82FD7BBA8B}" type="presOf" srcId="{C07C5A9F-6394-4D0D-9456-70071034C2E3}" destId="{8CCD15F1-1ADB-45D2-8863-5939F8A54EBF}" srcOrd="0" destOrd="0" presId="urn:microsoft.com/office/officeart/2005/8/layout/cycle1"/>
    <dgm:cxn modelId="{6D166949-F793-4FA4-AB52-CE77EA5CF34D}" type="presOf" srcId="{348AC2DD-715D-4B83-B1A5-80EB1FEF17C8}" destId="{57C65263-9BA5-4066-A15C-F1B6952FEA2A}" srcOrd="0" destOrd="0" presId="urn:microsoft.com/office/officeart/2005/8/layout/cycle1"/>
    <dgm:cxn modelId="{EDE3456A-A271-4005-A58E-F07C3434DF3C}" type="presOf" srcId="{E3339693-5998-4A2C-AFF9-A1B469EAE4EB}" destId="{2A42CB2E-18E6-446D-BA2B-259EB15C25CD}" srcOrd="0" destOrd="0" presId="urn:microsoft.com/office/officeart/2005/8/layout/cycle1"/>
    <dgm:cxn modelId="{8108E16E-9E09-402C-8512-3975DA615B2F}" type="presOf" srcId="{AF0D027E-ED17-4748-B9E9-0FE3D3BB59B8}" destId="{CD82204A-81A1-445F-A794-0A49B9A26AE8}" srcOrd="0" destOrd="0" presId="urn:microsoft.com/office/officeart/2005/8/layout/cycle1"/>
    <dgm:cxn modelId="{1EA39E72-FFF4-4DEB-BA95-F193FEB27A29}" type="presOf" srcId="{3CEF6322-4884-4CA0-B792-ADF30D51A337}" destId="{F160C023-19D0-4CB9-817C-7837D5B2F447}" srcOrd="0" destOrd="0" presId="urn:microsoft.com/office/officeart/2005/8/layout/cycle1"/>
    <dgm:cxn modelId="{B60FA952-5658-4337-B7E6-5AFFEBE41934}" srcId="{3CEF6322-4884-4CA0-B792-ADF30D51A337}" destId="{E3339693-5998-4A2C-AFF9-A1B469EAE4EB}" srcOrd="2" destOrd="0" parTransId="{FE55CFC1-2150-4A4F-8A5D-DAA5312FB328}" sibTransId="{AF0D027E-ED17-4748-B9E9-0FE3D3BB59B8}"/>
    <dgm:cxn modelId="{14A1AFA7-2240-4237-8B44-4655A68E7ACB}" srcId="{3CEF6322-4884-4CA0-B792-ADF30D51A337}" destId="{C07C5A9F-6394-4D0D-9456-70071034C2E3}" srcOrd="0" destOrd="0" parTransId="{9205E548-CBB3-453E-85EB-8A6F5BB062C4}" sibTransId="{348AC2DD-715D-4B83-B1A5-80EB1FEF17C8}"/>
    <dgm:cxn modelId="{6D36A2B9-E6B7-4905-9D1B-4420D484E2B9}" srcId="{3CEF6322-4884-4CA0-B792-ADF30D51A337}" destId="{941F10CE-6FD2-4485-B316-A3C4CBA54AD4}" srcOrd="1" destOrd="0" parTransId="{B957A955-0EBD-4E44-913C-66D9561C884C}" sibTransId="{CA431D1B-7E59-4B37-919E-7AD0F59528F3}"/>
    <dgm:cxn modelId="{796FE4C2-15E4-42CC-8CB2-47BAD6DD897D}" type="presOf" srcId="{CA431D1B-7E59-4B37-919E-7AD0F59528F3}" destId="{506ED578-C8C8-4F03-B4BC-F7AEC368BE2E}" srcOrd="0" destOrd="0" presId="urn:microsoft.com/office/officeart/2005/8/layout/cycle1"/>
    <dgm:cxn modelId="{EECDDAC5-BFDF-4791-8E04-C6FEAFC632FF}" type="presOf" srcId="{941F10CE-6FD2-4485-B316-A3C4CBA54AD4}" destId="{CC50ABE6-1000-49CD-8361-607FC8B427F5}" srcOrd="0" destOrd="0" presId="urn:microsoft.com/office/officeart/2005/8/layout/cycle1"/>
    <dgm:cxn modelId="{FB0AFE5D-2C5C-43FB-B8D6-CBDE22B3E585}" type="presParOf" srcId="{F160C023-19D0-4CB9-817C-7837D5B2F447}" destId="{1DF08438-F0C6-4E4D-A5A1-95E268FB2C74}" srcOrd="0" destOrd="0" presId="urn:microsoft.com/office/officeart/2005/8/layout/cycle1"/>
    <dgm:cxn modelId="{F9437753-CEB6-42FB-B7F4-C615FAC104B0}" type="presParOf" srcId="{F160C023-19D0-4CB9-817C-7837D5B2F447}" destId="{8CCD15F1-1ADB-45D2-8863-5939F8A54EBF}" srcOrd="1" destOrd="0" presId="urn:microsoft.com/office/officeart/2005/8/layout/cycle1"/>
    <dgm:cxn modelId="{9E686A2E-0FB8-4A9E-8113-5E05C6631D7F}" type="presParOf" srcId="{F160C023-19D0-4CB9-817C-7837D5B2F447}" destId="{57C65263-9BA5-4066-A15C-F1B6952FEA2A}" srcOrd="2" destOrd="0" presId="urn:microsoft.com/office/officeart/2005/8/layout/cycle1"/>
    <dgm:cxn modelId="{6A155B3A-036A-48AA-8480-B3068B43D0B6}" type="presParOf" srcId="{F160C023-19D0-4CB9-817C-7837D5B2F447}" destId="{1418E163-225A-41C8-846F-D58B9CC0A173}" srcOrd="3" destOrd="0" presId="urn:microsoft.com/office/officeart/2005/8/layout/cycle1"/>
    <dgm:cxn modelId="{E8C3FB53-4D90-467F-96FD-81DB13813F1F}" type="presParOf" srcId="{F160C023-19D0-4CB9-817C-7837D5B2F447}" destId="{CC50ABE6-1000-49CD-8361-607FC8B427F5}" srcOrd="4" destOrd="0" presId="urn:microsoft.com/office/officeart/2005/8/layout/cycle1"/>
    <dgm:cxn modelId="{DD7653DD-7BAC-47FC-81DA-44DDC5E94EAA}" type="presParOf" srcId="{F160C023-19D0-4CB9-817C-7837D5B2F447}" destId="{506ED578-C8C8-4F03-B4BC-F7AEC368BE2E}" srcOrd="5" destOrd="0" presId="urn:microsoft.com/office/officeart/2005/8/layout/cycle1"/>
    <dgm:cxn modelId="{ACA7C610-BDB6-40DA-8C54-B040C050134F}" type="presParOf" srcId="{F160C023-19D0-4CB9-817C-7837D5B2F447}" destId="{D545E9F6-04F8-47BB-A1CF-D617D8AA9784}" srcOrd="6" destOrd="0" presId="urn:microsoft.com/office/officeart/2005/8/layout/cycle1"/>
    <dgm:cxn modelId="{C038CF12-94E9-4B3F-8F67-9CACCF33AC72}" type="presParOf" srcId="{F160C023-19D0-4CB9-817C-7837D5B2F447}" destId="{2A42CB2E-18E6-446D-BA2B-259EB15C25CD}" srcOrd="7" destOrd="0" presId="urn:microsoft.com/office/officeart/2005/8/layout/cycle1"/>
    <dgm:cxn modelId="{649D50F0-791B-443E-953F-64EF89249279}" type="presParOf" srcId="{F160C023-19D0-4CB9-817C-7837D5B2F447}" destId="{CD82204A-81A1-445F-A794-0A49B9A26AE8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EF6322-4884-4CA0-B792-ADF30D51A337}" type="doc">
      <dgm:prSet loTypeId="urn:microsoft.com/office/officeart/2005/8/layout/cycle1" loCatId="cycle" qsTypeId="urn:microsoft.com/office/officeart/2005/8/quickstyle/3d4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C07C5A9F-6394-4D0D-9456-70071034C2E3}">
      <dgm:prSet phldrT="[Texto]"/>
      <dgm:spPr/>
      <dgm:t>
        <a:bodyPr/>
        <a:lstStyle/>
        <a:p>
          <a:r>
            <a:rPr lang="en-US" dirty="0"/>
            <a:t>Planning</a:t>
          </a:r>
        </a:p>
        <a:p>
          <a:r>
            <a:rPr lang="en-US" dirty="0"/>
            <a:t>(1 min)</a:t>
          </a:r>
        </a:p>
      </dgm:t>
    </dgm:pt>
    <dgm:pt modelId="{9205E548-CBB3-453E-85EB-8A6F5BB062C4}" type="parTrans" cxnId="{14A1AFA7-2240-4237-8B44-4655A68E7ACB}">
      <dgm:prSet/>
      <dgm:spPr/>
      <dgm:t>
        <a:bodyPr/>
        <a:lstStyle/>
        <a:p>
          <a:endParaRPr lang="en-US"/>
        </a:p>
      </dgm:t>
    </dgm:pt>
    <dgm:pt modelId="{348AC2DD-715D-4B83-B1A5-80EB1FEF17C8}" type="sibTrans" cxnId="{14A1AFA7-2240-4237-8B44-4655A68E7ACB}">
      <dgm:prSet/>
      <dgm:spPr/>
      <dgm:t>
        <a:bodyPr/>
        <a:lstStyle/>
        <a:p>
          <a:endParaRPr lang="en-US"/>
        </a:p>
      </dgm:t>
    </dgm:pt>
    <dgm:pt modelId="{941F10CE-6FD2-4485-B316-A3C4CBA54AD4}">
      <dgm:prSet phldrT="[Texto]"/>
      <dgm:spPr/>
      <dgm:t>
        <a:bodyPr/>
        <a:lstStyle/>
        <a:p>
          <a:r>
            <a:rPr lang="en-US" dirty="0"/>
            <a:t>Sprint</a:t>
          </a:r>
        </a:p>
        <a:p>
          <a:r>
            <a:rPr lang="en-US" dirty="0"/>
            <a:t>(3 min)</a:t>
          </a:r>
        </a:p>
      </dgm:t>
    </dgm:pt>
    <dgm:pt modelId="{B957A955-0EBD-4E44-913C-66D9561C884C}" type="parTrans" cxnId="{6D36A2B9-E6B7-4905-9D1B-4420D484E2B9}">
      <dgm:prSet/>
      <dgm:spPr/>
      <dgm:t>
        <a:bodyPr/>
        <a:lstStyle/>
        <a:p>
          <a:endParaRPr lang="en-US"/>
        </a:p>
      </dgm:t>
    </dgm:pt>
    <dgm:pt modelId="{CA431D1B-7E59-4B37-919E-7AD0F59528F3}" type="sibTrans" cxnId="{6D36A2B9-E6B7-4905-9D1B-4420D484E2B9}">
      <dgm:prSet/>
      <dgm:spPr/>
      <dgm:t>
        <a:bodyPr/>
        <a:lstStyle/>
        <a:p>
          <a:endParaRPr lang="en-US"/>
        </a:p>
      </dgm:t>
    </dgm:pt>
    <dgm:pt modelId="{E3339693-5998-4A2C-AFF9-A1B469EAE4EB}">
      <dgm:prSet phldrT="[Texto]"/>
      <dgm:spPr/>
      <dgm:t>
        <a:bodyPr/>
        <a:lstStyle/>
        <a:p>
          <a:r>
            <a:rPr lang="en-US" dirty="0"/>
            <a:t>Retrospective</a:t>
          </a:r>
        </a:p>
        <a:p>
          <a:r>
            <a:rPr lang="en-US" dirty="0"/>
            <a:t>(2 min)</a:t>
          </a:r>
        </a:p>
      </dgm:t>
    </dgm:pt>
    <dgm:pt modelId="{FE55CFC1-2150-4A4F-8A5D-DAA5312FB328}" type="parTrans" cxnId="{B60FA952-5658-4337-B7E6-5AFFEBE41934}">
      <dgm:prSet/>
      <dgm:spPr/>
      <dgm:t>
        <a:bodyPr/>
        <a:lstStyle/>
        <a:p>
          <a:endParaRPr lang="en-US"/>
        </a:p>
      </dgm:t>
    </dgm:pt>
    <dgm:pt modelId="{AF0D027E-ED17-4748-B9E9-0FE3D3BB59B8}" type="sibTrans" cxnId="{B60FA952-5658-4337-B7E6-5AFFEBE41934}">
      <dgm:prSet/>
      <dgm:spPr/>
      <dgm:t>
        <a:bodyPr/>
        <a:lstStyle/>
        <a:p>
          <a:endParaRPr lang="en-US"/>
        </a:p>
      </dgm:t>
    </dgm:pt>
    <dgm:pt modelId="{F160C023-19D0-4CB9-817C-7837D5B2F447}" type="pres">
      <dgm:prSet presAssocID="{3CEF6322-4884-4CA0-B792-ADF30D51A337}" presName="cycle" presStyleCnt="0">
        <dgm:presLayoutVars>
          <dgm:dir/>
          <dgm:resizeHandles val="exact"/>
        </dgm:presLayoutVars>
      </dgm:prSet>
      <dgm:spPr/>
    </dgm:pt>
    <dgm:pt modelId="{1DF08438-F0C6-4E4D-A5A1-95E268FB2C74}" type="pres">
      <dgm:prSet presAssocID="{C07C5A9F-6394-4D0D-9456-70071034C2E3}" presName="dummy" presStyleCnt="0"/>
      <dgm:spPr/>
    </dgm:pt>
    <dgm:pt modelId="{8CCD15F1-1ADB-45D2-8863-5939F8A54EBF}" type="pres">
      <dgm:prSet presAssocID="{C07C5A9F-6394-4D0D-9456-70071034C2E3}" presName="node" presStyleLbl="revTx" presStyleIdx="0" presStyleCnt="3">
        <dgm:presLayoutVars>
          <dgm:bulletEnabled val="1"/>
        </dgm:presLayoutVars>
      </dgm:prSet>
      <dgm:spPr/>
    </dgm:pt>
    <dgm:pt modelId="{57C65263-9BA5-4066-A15C-F1B6952FEA2A}" type="pres">
      <dgm:prSet presAssocID="{348AC2DD-715D-4B83-B1A5-80EB1FEF17C8}" presName="sibTrans" presStyleLbl="node1" presStyleIdx="0" presStyleCnt="3"/>
      <dgm:spPr/>
    </dgm:pt>
    <dgm:pt modelId="{1418E163-225A-41C8-846F-D58B9CC0A173}" type="pres">
      <dgm:prSet presAssocID="{941F10CE-6FD2-4485-B316-A3C4CBA54AD4}" presName="dummy" presStyleCnt="0"/>
      <dgm:spPr/>
    </dgm:pt>
    <dgm:pt modelId="{CC50ABE6-1000-49CD-8361-607FC8B427F5}" type="pres">
      <dgm:prSet presAssocID="{941F10CE-6FD2-4485-B316-A3C4CBA54AD4}" presName="node" presStyleLbl="revTx" presStyleIdx="1" presStyleCnt="3">
        <dgm:presLayoutVars>
          <dgm:bulletEnabled val="1"/>
        </dgm:presLayoutVars>
      </dgm:prSet>
      <dgm:spPr/>
    </dgm:pt>
    <dgm:pt modelId="{506ED578-C8C8-4F03-B4BC-F7AEC368BE2E}" type="pres">
      <dgm:prSet presAssocID="{CA431D1B-7E59-4B37-919E-7AD0F59528F3}" presName="sibTrans" presStyleLbl="node1" presStyleIdx="1" presStyleCnt="3"/>
      <dgm:spPr/>
    </dgm:pt>
    <dgm:pt modelId="{D545E9F6-04F8-47BB-A1CF-D617D8AA9784}" type="pres">
      <dgm:prSet presAssocID="{E3339693-5998-4A2C-AFF9-A1B469EAE4EB}" presName="dummy" presStyleCnt="0"/>
      <dgm:spPr/>
    </dgm:pt>
    <dgm:pt modelId="{2A42CB2E-18E6-446D-BA2B-259EB15C25CD}" type="pres">
      <dgm:prSet presAssocID="{E3339693-5998-4A2C-AFF9-A1B469EAE4EB}" presName="node" presStyleLbl="revTx" presStyleIdx="2" presStyleCnt="3">
        <dgm:presLayoutVars>
          <dgm:bulletEnabled val="1"/>
        </dgm:presLayoutVars>
      </dgm:prSet>
      <dgm:spPr/>
    </dgm:pt>
    <dgm:pt modelId="{CD82204A-81A1-445F-A794-0A49B9A26AE8}" type="pres">
      <dgm:prSet presAssocID="{AF0D027E-ED17-4748-B9E9-0FE3D3BB59B8}" presName="sibTrans" presStyleLbl="node1" presStyleIdx="2" presStyleCnt="3"/>
      <dgm:spPr/>
    </dgm:pt>
  </dgm:ptLst>
  <dgm:cxnLst>
    <dgm:cxn modelId="{DC96372B-93DA-4E40-96FE-FC82FD7BBA8B}" type="presOf" srcId="{C07C5A9F-6394-4D0D-9456-70071034C2E3}" destId="{8CCD15F1-1ADB-45D2-8863-5939F8A54EBF}" srcOrd="0" destOrd="0" presId="urn:microsoft.com/office/officeart/2005/8/layout/cycle1"/>
    <dgm:cxn modelId="{6D166949-F793-4FA4-AB52-CE77EA5CF34D}" type="presOf" srcId="{348AC2DD-715D-4B83-B1A5-80EB1FEF17C8}" destId="{57C65263-9BA5-4066-A15C-F1B6952FEA2A}" srcOrd="0" destOrd="0" presId="urn:microsoft.com/office/officeart/2005/8/layout/cycle1"/>
    <dgm:cxn modelId="{EDE3456A-A271-4005-A58E-F07C3434DF3C}" type="presOf" srcId="{E3339693-5998-4A2C-AFF9-A1B469EAE4EB}" destId="{2A42CB2E-18E6-446D-BA2B-259EB15C25CD}" srcOrd="0" destOrd="0" presId="urn:microsoft.com/office/officeart/2005/8/layout/cycle1"/>
    <dgm:cxn modelId="{8108E16E-9E09-402C-8512-3975DA615B2F}" type="presOf" srcId="{AF0D027E-ED17-4748-B9E9-0FE3D3BB59B8}" destId="{CD82204A-81A1-445F-A794-0A49B9A26AE8}" srcOrd="0" destOrd="0" presId="urn:microsoft.com/office/officeart/2005/8/layout/cycle1"/>
    <dgm:cxn modelId="{1EA39E72-FFF4-4DEB-BA95-F193FEB27A29}" type="presOf" srcId="{3CEF6322-4884-4CA0-B792-ADF30D51A337}" destId="{F160C023-19D0-4CB9-817C-7837D5B2F447}" srcOrd="0" destOrd="0" presId="urn:microsoft.com/office/officeart/2005/8/layout/cycle1"/>
    <dgm:cxn modelId="{B60FA952-5658-4337-B7E6-5AFFEBE41934}" srcId="{3CEF6322-4884-4CA0-B792-ADF30D51A337}" destId="{E3339693-5998-4A2C-AFF9-A1B469EAE4EB}" srcOrd="2" destOrd="0" parTransId="{FE55CFC1-2150-4A4F-8A5D-DAA5312FB328}" sibTransId="{AF0D027E-ED17-4748-B9E9-0FE3D3BB59B8}"/>
    <dgm:cxn modelId="{14A1AFA7-2240-4237-8B44-4655A68E7ACB}" srcId="{3CEF6322-4884-4CA0-B792-ADF30D51A337}" destId="{C07C5A9F-6394-4D0D-9456-70071034C2E3}" srcOrd="0" destOrd="0" parTransId="{9205E548-CBB3-453E-85EB-8A6F5BB062C4}" sibTransId="{348AC2DD-715D-4B83-B1A5-80EB1FEF17C8}"/>
    <dgm:cxn modelId="{6D36A2B9-E6B7-4905-9D1B-4420D484E2B9}" srcId="{3CEF6322-4884-4CA0-B792-ADF30D51A337}" destId="{941F10CE-6FD2-4485-B316-A3C4CBA54AD4}" srcOrd="1" destOrd="0" parTransId="{B957A955-0EBD-4E44-913C-66D9561C884C}" sibTransId="{CA431D1B-7E59-4B37-919E-7AD0F59528F3}"/>
    <dgm:cxn modelId="{796FE4C2-15E4-42CC-8CB2-47BAD6DD897D}" type="presOf" srcId="{CA431D1B-7E59-4B37-919E-7AD0F59528F3}" destId="{506ED578-C8C8-4F03-B4BC-F7AEC368BE2E}" srcOrd="0" destOrd="0" presId="urn:microsoft.com/office/officeart/2005/8/layout/cycle1"/>
    <dgm:cxn modelId="{EECDDAC5-BFDF-4791-8E04-C6FEAFC632FF}" type="presOf" srcId="{941F10CE-6FD2-4485-B316-A3C4CBA54AD4}" destId="{CC50ABE6-1000-49CD-8361-607FC8B427F5}" srcOrd="0" destOrd="0" presId="urn:microsoft.com/office/officeart/2005/8/layout/cycle1"/>
    <dgm:cxn modelId="{FB0AFE5D-2C5C-43FB-B8D6-CBDE22B3E585}" type="presParOf" srcId="{F160C023-19D0-4CB9-817C-7837D5B2F447}" destId="{1DF08438-F0C6-4E4D-A5A1-95E268FB2C74}" srcOrd="0" destOrd="0" presId="urn:microsoft.com/office/officeart/2005/8/layout/cycle1"/>
    <dgm:cxn modelId="{F9437753-CEB6-42FB-B7F4-C615FAC104B0}" type="presParOf" srcId="{F160C023-19D0-4CB9-817C-7837D5B2F447}" destId="{8CCD15F1-1ADB-45D2-8863-5939F8A54EBF}" srcOrd="1" destOrd="0" presId="urn:microsoft.com/office/officeart/2005/8/layout/cycle1"/>
    <dgm:cxn modelId="{9E686A2E-0FB8-4A9E-8113-5E05C6631D7F}" type="presParOf" srcId="{F160C023-19D0-4CB9-817C-7837D5B2F447}" destId="{57C65263-9BA5-4066-A15C-F1B6952FEA2A}" srcOrd="2" destOrd="0" presId="urn:microsoft.com/office/officeart/2005/8/layout/cycle1"/>
    <dgm:cxn modelId="{6A155B3A-036A-48AA-8480-B3068B43D0B6}" type="presParOf" srcId="{F160C023-19D0-4CB9-817C-7837D5B2F447}" destId="{1418E163-225A-41C8-846F-D58B9CC0A173}" srcOrd="3" destOrd="0" presId="urn:microsoft.com/office/officeart/2005/8/layout/cycle1"/>
    <dgm:cxn modelId="{E8C3FB53-4D90-467F-96FD-81DB13813F1F}" type="presParOf" srcId="{F160C023-19D0-4CB9-817C-7837D5B2F447}" destId="{CC50ABE6-1000-49CD-8361-607FC8B427F5}" srcOrd="4" destOrd="0" presId="urn:microsoft.com/office/officeart/2005/8/layout/cycle1"/>
    <dgm:cxn modelId="{DD7653DD-7BAC-47FC-81DA-44DDC5E94EAA}" type="presParOf" srcId="{F160C023-19D0-4CB9-817C-7837D5B2F447}" destId="{506ED578-C8C8-4F03-B4BC-F7AEC368BE2E}" srcOrd="5" destOrd="0" presId="urn:microsoft.com/office/officeart/2005/8/layout/cycle1"/>
    <dgm:cxn modelId="{ACA7C610-BDB6-40DA-8C54-B040C050134F}" type="presParOf" srcId="{F160C023-19D0-4CB9-817C-7837D5B2F447}" destId="{D545E9F6-04F8-47BB-A1CF-D617D8AA9784}" srcOrd="6" destOrd="0" presId="urn:microsoft.com/office/officeart/2005/8/layout/cycle1"/>
    <dgm:cxn modelId="{C038CF12-94E9-4B3F-8F67-9CACCF33AC72}" type="presParOf" srcId="{F160C023-19D0-4CB9-817C-7837D5B2F447}" destId="{2A42CB2E-18E6-446D-BA2B-259EB15C25CD}" srcOrd="7" destOrd="0" presId="urn:microsoft.com/office/officeart/2005/8/layout/cycle1"/>
    <dgm:cxn modelId="{649D50F0-791B-443E-953F-64EF89249279}" type="presParOf" srcId="{F160C023-19D0-4CB9-817C-7837D5B2F447}" destId="{CD82204A-81A1-445F-A794-0A49B9A26AE8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EF6322-4884-4CA0-B792-ADF30D51A337}" type="doc">
      <dgm:prSet loTypeId="urn:microsoft.com/office/officeart/2005/8/layout/cycle1" loCatId="cycle" qsTypeId="urn:microsoft.com/office/officeart/2005/8/quickstyle/3d4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C07C5A9F-6394-4D0D-9456-70071034C2E3}">
      <dgm:prSet phldrT="[Texto]"/>
      <dgm:spPr/>
      <dgm:t>
        <a:bodyPr/>
        <a:lstStyle/>
        <a:p>
          <a:r>
            <a:rPr lang="en-US" dirty="0"/>
            <a:t>Planning</a:t>
          </a:r>
        </a:p>
        <a:p>
          <a:r>
            <a:rPr lang="en-US" dirty="0"/>
            <a:t>(1 min)</a:t>
          </a:r>
        </a:p>
      </dgm:t>
    </dgm:pt>
    <dgm:pt modelId="{9205E548-CBB3-453E-85EB-8A6F5BB062C4}" type="parTrans" cxnId="{14A1AFA7-2240-4237-8B44-4655A68E7ACB}">
      <dgm:prSet/>
      <dgm:spPr/>
      <dgm:t>
        <a:bodyPr/>
        <a:lstStyle/>
        <a:p>
          <a:endParaRPr lang="en-US"/>
        </a:p>
      </dgm:t>
    </dgm:pt>
    <dgm:pt modelId="{348AC2DD-715D-4B83-B1A5-80EB1FEF17C8}" type="sibTrans" cxnId="{14A1AFA7-2240-4237-8B44-4655A68E7ACB}">
      <dgm:prSet/>
      <dgm:spPr/>
      <dgm:t>
        <a:bodyPr/>
        <a:lstStyle/>
        <a:p>
          <a:endParaRPr lang="en-US"/>
        </a:p>
      </dgm:t>
    </dgm:pt>
    <dgm:pt modelId="{941F10CE-6FD2-4485-B316-A3C4CBA54AD4}">
      <dgm:prSet phldrT="[Texto]"/>
      <dgm:spPr/>
      <dgm:t>
        <a:bodyPr/>
        <a:lstStyle/>
        <a:p>
          <a:r>
            <a:rPr lang="en-US" dirty="0"/>
            <a:t>Sprint</a:t>
          </a:r>
        </a:p>
        <a:p>
          <a:r>
            <a:rPr lang="en-US" dirty="0"/>
            <a:t>(3 min)</a:t>
          </a:r>
        </a:p>
      </dgm:t>
    </dgm:pt>
    <dgm:pt modelId="{B957A955-0EBD-4E44-913C-66D9561C884C}" type="parTrans" cxnId="{6D36A2B9-E6B7-4905-9D1B-4420D484E2B9}">
      <dgm:prSet/>
      <dgm:spPr/>
      <dgm:t>
        <a:bodyPr/>
        <a:lstStyle/>
        <a:p>
          <a:endParaRPr lang="en-US"/>
        </a:p>
      </dgm:t>
    </dgm:pt>
    <dgm:pt modelId="{CA431D1B-7E59-4B37-919E-7AD0F59528F3}" type="sibTrans" cxnId="{6D36A2B9-E6B7-4905-9D1B-4420D484E2B9}">
      <dgm:prSet/>
      <dgm:spPr/>
      <dgm:t>
        <a:bodyPr/>
        <a:lstStyle/>
        <a:p>
          <a:endParaRPr lang="en-US"/>
        </a:p>
      </dgm:t>
    </dgm:pt>
    <dgm:pt modelId="{E3339693-5998-4A2C-AFF9-A1B469EAE4EB}">
      <dgm:prSet phldrT="[Texto]"/>
      <dgm:spPr/>
      <dgm:t>
        <a:bodyPr/>
        <a:lstStyle/>
        <a:p>
          <a:r>
            <a:rPr lang="en-US" dirty="0"/>
            <a:t>Retrospective</a:t>
          </a:r>
        </a:p>
        <a:p>
          <a:r>
            <a:rPr lang="en-US" dirty="0"/>
            <a:t>(2 min)</a:t>
          </a:r>
        </a:p>
      </dgm:t>
    </dgm:pt>
    <dgm:pt modelId="{FE55CFC1-2150-4A4F-8A5D-DAA5312FB328}" type="parTrans" cxnId="{B60FA952-5658-4337-B7E6-5AFFEBE41934}">
      <dgm:prSet/>
      <dgm:spPr/>
      <dgm:t>
        <a:bodyPr/>
        <a:lstStyle/>
        <a:p>
          <a:endParaRPr lang="en-US"/>
        </a:p>
      </dgm:t>
    </dgm:pt>
    <dgm:pt modelId="{AF0D027E-ED17-4748-B9E9-0FE3D3BB59B8}" type="sibTrans" cxnId="{B60FA952-5658-4337-B7E6-5AFFEBE41934}">
      <dgm:prSet/>
      <dgm:spPr/>
      <dgm:t>
        <a:bodyPr/>
        <a:lstStyle/>
        <a:p>
          <a:endParaRPr lang="en-US"/>
        </a:p>
      </dgm:t>
    </dgm:pt>
    <dgm:pt modelId="{F160C023-19D0-4CB9-817C-7837D5B2F447}" type="pres">
      <dgm:prSet presAssocID="{3CEF6322-4884-4CA0-B792-ADF30D51A337}" presName="cycle" presStyleCnt="0">
        <dgm:presLayoutVars>
          <dgm:dir/>
          <dgm:resizeHandles val="exact"/>
        </dgm:presLayoutVars>
      </dgm:prSet>
      <dgm:spPr/>
    </dgm:pt>
    <dgm:pt modelId="{1DF08438-F0C6-4E4D-A5A1-95E268FB2C74}" type="pres">
      <dgm:prSet presAssocID="{C07C5A9F-6394-4D0D-9456-70071034C2E3}" presName="dummy" presStyleCnt="0"/>
      <dgm:spPr/>
    </dgm:pt>
    <dgm:pt modelId="{8CCD15F1-1ADB-45D2-8863-5939F8A54EBF}" type="pres">
      <dgm:prSet presAssocID="{C07C5A9F-6394-4D0D-9456-70071034C2E3}" presName="node" presStyleLbl="revTx" presStyleIdx="0" presStyleCnt="3">
        <dgm:presLayoutVars>
          <dgm:bulletEnabled val="1"/>
        </dgm:presLayoutVars>
      </dgm:prSet>
      <dgm:spPr/>
    </dgm:pt>
    <dgm:pt modelId="{57C65263-9BA5-4066-A15C-F1B6952FEA2A}" type="pres">
      <dgm:prSet presAssocID="{348AC2DD-715D-4B83-B1A5-80EB1FEF17C8}" presName="sibTrans" presStyleLbl="node1" presStyleIdx="0" presStyleCnt="3"/>
      <dgm:spPr/>
    </dgm:pt>
    <dgm:pt modelId="{1418E163-225A-41C8-846F-D58B9CC0A173}" type="pres">
      <dgm:prSet presAssocID="{941F10CE-6FD2-4485-B316-A3C4CBA54AD4}" presName="dummy" presStyleCnt="0"/>
      <dgm:spPr/>
    </dgm:pt>
    <dgm:pt modelId="{CC50ABE6-1000-49CD-8361-607FC8B427F5}" type="pres">
      <dgm:prSet presAssocID="{941F10CE-6FD2-4485-B316-A3C4CBA54AD4}" presName="node" presStyleLbl="revTx" presStyleIdx="1" presStyleCnt="3">
        <dgm:presLayoutVars>
          <dgm:bulletEnabled val="1"/>
        </dgm:presLayoutVars>
      </dgm:prSet>
      <dgm:spPr/>
    </dgm:pt>
    <dgm:pt modelId="{506ED578-C8C8-4F03-B4BC-F7AEC368BE2E}" type="pres">
      <dgm:prSet presAssocID="{CA431D1B-7E59-4B37-919E-7AD0F59528F3}" presName="sibTrans" presStyleLbl="node1" presStyleIdx="1" presStyleCnt="3"/>
      <dgm:spPr/>
    </dgm:pt>
    <dgm:pt modelId="{D545E9F6-04F8-47BB-A1CF-D617D8AA9784}" type="pres">
      <dgm:prSet presAssocID="{E3339693-5998-4A2C-AFF9-A1B469EAE4EB}" presName="dummy" presStyleCnt="0"/>
      <dgm:spPr/>
    </dgm:pt>
    <dgm:pt modelId="{2A42CB2E-18E6-446D-BA2B-259EB15C25CD}" type="pres">
      <dgm:prSet presAssocID="{E3339693-5998-4A2C-AFF9-A1B469EAE4EB}" presName="node" presStyleLbl="revTx" presStyleIdx="2" presStyleCnt="3">
        <dgm:presLayoutVars>
          <dgm:bulletEnabled val="1"/>
        </dgm:presLayoutVars>
      </dgm:prSet>
      <dgm:spPr/>
    </dgm:pt>
    <dgm:pt modelId="{CD82204A-81A1-445F-A794-0A49B9A26AE8}" type="pres">
      <dgm:prSet presAssocID="{AF0D027E-ED17-4748-B9E9-0FE3D3BB59B8}" presName="sibTrans" presStyleLbl="node1" presStyleIdx="2" presStyleCnt="3"/>
      <dgm:spPr/>
    </dgm:pt>
  </dgm:ptLst>
  <dgm:cxnLst>
    <dgm:cxn modelId="{DC96372B-93DA-4E40-96FE-FC82FD7BBA8B}" type="presOf" srcId="{C07C5A9F-6394-4D0D-9456-70071034C2E3}" destId="{8CCD15F1-1ADB-45D2-8863-5939F8A54EBF}" srcOrd="0" destOrd="0" presId="urn:microsoft.com/office/officeart/2005/8/layout/cycle1"/>
    <dgm:cxn modelId="{6D166949-F793-4FA4-AB52-CE77EA5CF34D}" type="presOf" srcId="{348AC2DD-715D-4B83-B1A5-80EB1FEF17C8}" destId="{57C65263-9BA5-4066-A15C-F1B6952FEA2A}" srcOrd="0" destOrd="0" presId="urn:microsoft.com/office/officeart/2005/8/layout/cycle1"/>
    <dgm:cxn modelId="{EDE3456A-A271-4005-A58E-F07C3434DF3C}" type="presOf" srcId="{E3339693-5998-4A2C-AFF9-A1B469EAE4EB}" destId="{2A42CB2E-18E6-446D-BA2B-259EB15C25CD}" srcOrd="0" destOrd="0" presId="urn:microsoft.com/office/officeart/2005/8/layout/cycle1"/>
    <dgm:cxn modelId="{8108E16E-9E09-402C-8512-3975DA615B2F}" type="presOf" srcId="{AF0D027E-ED17-4748-B9E9-0FE3D3BB59B8}" destId="{CD82204A-81A1-445F-A794-0A49B9A26AE8}" srcOrd="0" destOrd="0" presId="urn:microsoft.com/office/officeart/2005/8/layout/cycle1"/>
    <dgm:cxn modelId="{1EA39E72-FFF4-4DEB-BA95-F193FEB27A29}" type="presOf" srcId="{3CEF6322-4884-4CA0-B792-ADF30D51A337}" destId="{F160C023-19D0-4CB9-817C-7837D5B2F447}" srcOrd="0" destOrd="0" presId="urn:microsoft.com/office/officeart/2005/8/layout/cycle1"/>
    <dgm:cxn modelId="{B60FA952-5658-4337-B7E6-5AFFEBE41934}" srcId="{3CEF6322-4884-4CA0-B792-ADF30D51A337}" destId="{E3339693-5998-4A2C-AFF9-A1B469EAE4EB}" srcOrd="2" destOrd="0" parTransId="{FE55CFC1-2150-4A4F-8A5D-DAA5312FB328}" sibTransId="{AF0D027E-ED17-4748-B9E9-0FE3D3BB59B8}"/>
    <dgm:cxn modelId="{14A1AFA7-2240-4237-8B44-4655A68E7ACB}" srcId="{3CEF6322-4884-4CA0-B792-ADF30D51A337}" destId="{C07C5A9F-6394-4D0D-9456-70071034C2E3}" srcOrd="0" destOrd="0" parTransId="{9205E548-CBB3-453E-85EB-8A6F5BB062C4}" sibTransId="{348AC2DD-715D-4B83-B1A5-80EB1FEF17C8}"/>
    <dgm:cxn modelId="{6D36A2B9-E6B7-4905-9D1B-4420D484E2B9}" srcId="{3CEF6322-4884-4CA0-B792-ADF30D51A337}" destId="{941F10CE-6FD2-4485-B316-A3C4CBA54AD4}" srcOrd="1" destOrd="0" parTransId="{B957A955-0EBD-4E44-913C-66D9561C884C}" sibTransId="{CA431D1B-7E59-4B37-919E-7AD0F59528F3}"/>
    <dgm:cxn modelId="{796FE4C2-15E4-42CC-8CB2-47BAD6DD897D}" type="presOf" srcId="{CA431D1B-7E59-4B37-919E-7AD0F59528F3}" destId="{506ED578-C8C8-4F03-B4BC-F7AEC368BE2E}" srcOrd="0" destOrd="0" presId="urn:microsoft.com/office/officeart/2005/8/layout/cycle1"/>
    <dgm:cxn modelId="{EECDDAC5-BFDF-4791-8E04-C6FEAFC632FF}" type="presOf" srcId="{941F10CE-6FD2-4485-B316-A3C4CBA54AD4}" destId="{CC50ABE6-1000-49CD-8361-607FC8B427F5}" srcOrd="0" destOrd="0" presId="urn:microsoft.com/office/officeart/2005/8/layout/cycle1"/>
    <dgm:cxn modelId="{FB0AFE5D-2C5C-43FB-B8D6-CBDE22B3E585}" type="presParOf" srcId="{F160C023-19D0-4CB9-817C-7837D5B2F447}" destId="{1DF08438-F0C6-4E4D-A5A1-95E268FB2C74}" srcOrd="0" destOrd="0" presId="urn:microsoft.com/office/officeart/2005/8/layout/cycle1"/>
    <dgm:cxn modelId="{F9437753-CEB6-42FB-B7F4-C615FAC104B0}" type="presParOf" srcId="{F160C023-19D0-4CB9-817C-7837D5B2F447}" destId="{8CCD15F1-1ADB-45D2-8863-5939F8A54EBF}" srcOrd="1" destOrd="0" presId="urn:microsoft.com/office/officeart/2005/8/layout/cycle1"/>
    <dgm:cxn modelId="{9E686A2E-0FB8-4A9E-8113-5E05C6631D7F}" type="presParOf" srcId="{F160C023-19D0-4CB9-817C-7837D5B2F447}" destId="{57C65263-9BA5-4066-A15C-F1B6952FEA2A}" srcOrd="2" destOrd="0" presId="urn:microsoft.com/office/officeart/2005/8/layout/cycle1"/>
    <dgm:cxn modelId="{6A155B3A-036A-48AA-8480-B3068B43D0B6}" type="presParOf" srcId="{F160C023-19D0-4CB9-817C-7837D5B2F447}" destId="{1418E163-225A-41C8-846F-D58B9CC0A173}" srcOrd="3" destOrd="0" presId="urn:microsoft.com/office/officeart/2005/8/layout/cycle1"/>
    <dgm:cxn modelId="{E8C3FB53-4D90-467F-96FD-81DB13813F1F}" type="presParOf" srcId="{F160C023-19D0-4CB9-817C-7837D5B2F447}" destId="{CC50ABE6-1000-49CD-8361-607FC8B427F5}" srcOrd="4" destOrd="0" presId="urn:microsoft.com/office/officeart/2005/8/layout/cycle1"/>
    <dgm:cxn modelId="{DD7653DD-7BAC-47FC-81DA-44DDC5E94EAA}" type="presParOf" srcId="{F160C023-19D0-4CB9-817C-7837D5B2F447}" destId="{506ED578-C8C8-4F03-B4BC-F7AEC368BE2E}" srcOrd="5" destOrd="0" presId="urn:microsoft.com/office/officeart/2005/8/layout/cycle1"/>
    <dgm:cxn modelId="{ACA7C610-BDB6-40DA-8C54-B040C050134F}" type="presParOf" srcId="{F160C023-19D0-4CB9-817C-7837D5B2F447}" destId="{D545E9F6-04F8-47BB-A1CF-D617D8AA9784}" srcOrd="6" destOrd="0" presId="urn:microsoft.com/office/officeart/2005/8/layout/cycle1"/>
    <dgm:cxn modelId="{C038CF12-94E9-4B3F-8F67-9CACCF33AC72}" type="presParOf" srcId="{F160C023-19D0-4CB9-817C-7837D5B2F447}" destId="{2A42CB2E-18E6-446D-BA2B-259EB15C25CD}" srcOrd="7" destOrd="0" presId="urn:microsoft.com/office/officeart/2005/8/layout/cycle1"/>
    <dgm:cxn modelId="{649D50F0-791B-443E-953F-64EF89249279}" type="presParOf" srcId="{F160C023-19D0-4CB9-817C-7837D5B2F447}" destId="{CD82204A-81A1-445F-A794-0A49B9A26AE8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CD15F1-1ADB-45D2-8863-5939F8A54EBF}">
      <dsp:nvSpPr>
        <dsp:cNvPr id="0" name=""/>
        <dsp:cNvSpPr/>
      </dsp:nvSpPr>
      <dsp:spPr>
        <a:xfrm>
          <a:off x="3640201" y="385641"/>
          <a:ext cx="1971586" cy="1971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Planning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(1 min)</a:t>
          </a:r>
        </a:p>
      </dsp:txBody>
      <dsp:txXfrm>
        <a:off x="3640201" y="385641"/>
        <a:ext cx="1971586" cy="1971586"/>
      </dsp:txXfrm>
    </dsp:sp>
    <dsp:sp modelId="{57C65263-9BA5-4066-A15C-F1B6952FEA2A}">
      <dsp:nvSpPr>
        <dsp:cNvPr id="0" name=""/>
        <dsp:cNvSpPr/>
      </dsp:nvSpPr>
      <dsp:spPr>
        <a:xfrm>
          <a:off x="639122" y="-1741"/>
          <a:ext cx="4659711" cy="4659711"/>
        </a:xfrm>
        <a:prstGeom prst="circularArrow">
          <a:avLst>
            <a:gd name="adj1" fmla="val 8251"/>
            <a:gd name="adj2" fmla="val 576309"/>
            <a:gd name="adj3" fmla="val 2962976"/>
            <a:gd name="adj4" fmla="val 52312"/>
            <a:gd name="adj5" fmla="val 9626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50ABE6-1000-49CD-8361-607FC8B427F5}">
      <dsp:nvSpPr>
        <dsp:cNvPr id="0" name=""/>
        <dsp:cNvSpPr/>
      </dsp:nvSpPr>
      <dsp:spPr>
        <a:xfrm>
          <a:off x="1983184" y="3255679"/>
          <a:ext cx="1971586" cy="1971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Sprint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(3 min)</a:t>
          </a:r>
        </a:p>
      </dsp:txBody>
      <dsp:txXfrm>
        <a:off x="1983184" y="3255679"/>
        <a:ext cx="1971586" cy="1971586"/>
      </dsp:txXfrm>
    </dsp:sp>
    <dsp:sp modelId="{506ED578-C8C8-4F03-B4BC-F7AEC368BE2E}">
      <dsp:nvSpPr>
        <dsp:cNvPr id="0" name=""/>
        <dsp:cNvSpPr/>
      </dsp:nvSpPr>
      <dsp:spPr>
        <a:xfrm>
          <a:off x="639122" y="-1741"/>
          <a:ext cx="4659711" cy="4659711"/>
        </a:xfrm>
        <a:prstGeom prst="circularArrow">
          <a:avLst>
            <a:gd name="adj1" fmla="val 8251"/>
            <a:gd name="adj2" fmla="val 576309"/>
            <a:gd name="adj3" fmla="val 10171379"/>
            <a:gd name="adj4" fmla="val 7260715"/>
            <a:gd name="adj5" fmla="val 9626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42CB2E-18E6-446D-BA2B-259EB15C25CD}">
      <dsp:nvSpPr>
        <dsp:cNvPr id="0" name=""/>
        <dsp:cNvSpPr/>
      </dsp:nvSpPr>
      <dsp:spPr>
        <a:xfrm>
          <a:off x="326167" y="385641"/>
          <a:ext cx="1971586" cy="1971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Retrospective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(2 min)</a:t>
          </a:r>
        </a:p>
      </dsp:txBody>
      <dsp:txXfrm>
        <a:off x="326167" y="385641"/>
        <a:ext cx="1971586" cy="1971586"/>
      </dsp:txXfrm>
    </dsp:sp>
    <dsp:sp modelId="{CD82204A-81A1-445F-A794-0A49B9A26AE8}">
      <dsp:nvSpPr>
        <dsp:cNvPr id="0" name=""/>
        <dsp:cNvSpPr/>
      </dsp:nvSpPr>
      <dsp:spPr>
        <a:xfrm>
          <a:off x="639122" y="-1741"/>
          <a:ext cx="4659711" cy="4659711"/>
        </a:xfrm>
        <a:prstGeom prst="circularArrow">
          <a:avLst>
            <a:gd name="adj1" fmla="val 8251"/>
            <a:gd name="adj2" fmla="val 576309"/>
            <a:gd name="adj3" fmla="val 16855899"/>
            <a:gd name="adj4" fmla="val 14967792"/>
            <a:gd name="adj5" fmla="val 9626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CD15F1-1ADB-45D2-8863-5939F8A54EBF}">
      <dsp:nvSpPr>
        <dsp:cNvPr id="0" name=""/>
        <dsp:cNvSpPr/>
      </dsp:nvSpPr>
      <dsp:spPr>
        <a:xfrm>
          <a:off x="3640201" y="385641"/>
          <a:ext cx="1971586" cy="1971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Planning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(1 min)</a:t>
          </a:r>
        </a:p>
      </dsp:txBody>
      <dsp:txXfrm>
        <a:off x="3640201" y="385641"/>
        <a:ext cx="1971586" cy="1971586"/>
      </dsp:txXfrm>
    </dsp:sp>
    <dsp:sp modelId="{57C65263-9BA5-4066-A15C-F1B6952FEA2A}">
      <dsp:nvSpPr>
        <dsp:cNvPr id="0" name=""/>
        <dsp:cNvSpPr/>
      </dsp:nvSpPr>
      <dsp:spPr>
        <a:xfrm>
          <a:off x="639122" y="-1741"/>
          <a:ext cx="4659711" cy="4659711"/>
        </a:xfrm>
        <a:prstGeom prst="circularArrow">
          <a:avLst>
            <a:gd name="adj1" fmla="val 8251"/>
            <a:gd name="adj2" fmla="val 576309"/>
            <a:gd name="adj3" fmla="val 2962976"/>
            <a:gd name="adj4" fmla="val 52312"/>
            <a:gd name="adj5" fmla="val 9626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50ABE6-1000-49CD-8361-607FC8B427F5}">
      <dsp:nvSpPr>
        <dsp:cNvPr id="0" name=""/>
        <dsp:cNvSpPr/>
      </dsp:nvSpPr>
      <dsp:spPr>
        <a:xfrm>
          <a:off x="1983184" y="3255679"/>
          <a:ext cx="1971586" cy="1971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Sprint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(3 min)</a:t>
          </a:r>
        </a:p>
      </dsp:txBody>
      <dsp:txXfrm>
        <a:off x="1983184" y="3255679"/>
        <a:ext cx="1971586" cy="1971586"/>
      </dsp:txXfrm>
    </dsp:sp>
    <dsp:sp modelId="{506ED578-C8C8-4F03-B4BC-F7AEC368BE2E}">
      <dsp:nvSpPr>
        <dsp:cNvPr id="0" name=""/>
        <dsp:cNvSpPr/>
      </dsp:nvSpPr>
      <dsp:spPr>
        <a:xfrm>
          <a:off x="639122" y="-1741"/>
          <a:ext cx="4659711" cy="4659711"/>
        </a:xfrm>
        <a:prstGeom prst="circularArrow">
          <a:avLst>
            <a:gd name="adj1" fmla="val 8251"/>
            <a:gd name="adj2" fmla="val 576309"/>
            <a:gd name="adj3" fmla="val 10171379"/>
            <a:gd name="adj4" fmla="val 7260715"/>
            <a:gd name="adj5" fmla="val 9626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42CB2E-18E6-446D-BA2B-259EB15C25CD}">
      <dsp:nvSpPr>
        <dsp:cNvPr id="0" name=""/>
        <dsp:cNvSpPr/>
      </dsp:nvSpPr>
      <dsp:spPr>
        <a:xfrm>
          <a:off x="326167" y="385641"/>
          <a:ext cx="1971586" cy="1971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Retrospective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(2 min)</a:t>
          </a:r>
        </a:p>
      </dsp:txBody>
      <dsp:txXfrm>
        <a:off x="326167" y="385641"/>
        <a:ext cx="1971586" cy="1971586"/>
      </dsp:txXfrm>
    </dsp:sp>
    <dsp:sp modelId="{CD82204A-81A1-445F-A794-0A49B9A26AE8}">
      <dsp:nvSpPr>
        <dsp:cNvPr id="0" name=""/>
        <dsp:cNvSpPr/>
      </dsp:nvSpPr>
      <dsp:spPr>
        <a:xfrm>
          <a:off x="639122" y="-1741"/>
          <a:ext cx="4659711" cy="4659711"/>
        </a:xfrm>
        <a:prstGeom prst="circularArrow">
          <a:avLst>
            <a:gd name="adj1" fmla="val 8251"/>
            <a:gd name="adj2" fmla="val 576309"/>
            <a:gd name="adj3" fmla="val 16855899"/>
            <a:gd name="adj4" fmla="val 14967792"/>
            <a:gd name="adj5" fmla="val 9626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CD15F1-1ADB-45D2-8863-5939F8A54EBF}">
      <dsp:nvSpPr>
        <dsp:cNvPr id="0" name=""/>
        <dsp:cNvSpPr/>
      </dsp:nvSpPr>
      <dsp:spPr>
        <a:xfrm>
          <a:off x="3640201" y="385641"/>
          <a:ext cx="1971586" cy="1971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Planning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(1 min)</a:t>
          </a:r>
        </a:p>
      </dsp:txBody>
      <dsp:txXfrm>
        <a:off x="3640201" y="385641"/>
        <a:ext cx="1971586" cy="1971586"/>
      </dsp:txXfrm>
    </dsp:sp>
    <dsp:sp modelId="{57C65263-9BA5-4066-A15C-F1B6952FEA2A}">
      <dsp:nvSpPr>
        <dsp:cNvPr id="0" name=""/>
        <dsp:cNvSpPr/>
      </dsp:nvSpPr>
      <dsp:spPr>
        <a:xfrm>
          <a:off x="639122" y="-1741"/>
          <a:ext cx="4659711" cy="4659711"/>
        </a:xfrm>
        <a:prstGeom prst="circularArrow">
          <a:avLst>
            <a:gd name="adj1" fmla="val 8251"/>
            <a:gd name="adj2" fmla="val 576309"/>
            <a:gd name="adj3" fmla="val 2962976"/>
            <a:gd name="adj4" fmla="val 52312"/>
            <a:gd name="adj5" fmla="val 9626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50ABE6-1000-49CD-8361-607FC8B427F5}">
      <dsp:nvSpPr>
        <dsp:cNvPr id="0" name=""/>
        <dsp:cNvSpPr/>
      </dsp:nvSpPr>
      <dsp:spPr>
        <a:xfrm>
          <a:off x="1983184" y="3255679"/>
          <a:ext cx="1971586" cy="1971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Sprint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(3 min)</a:t>
          </a:r>
        </a:p>
      </dsp:txBody>
      <dsp:txXfrm>
        <a:off x="1983184" y="3255679"/>
        <a:ext cx="1971586" cy="1971586"/>
      </dsp:txXfrm>
    </dsp:sp>
    <dsp:sp modelId="{506ED578-C8C8-4F03-B4BC-F7AEC368BE2E}">
      <dsp:nvSpPr>
        <dsp:cNvPr id="0" name=""/>
        <dsp:cNvSpPr/>
      </dsp:nvSpPr>
      <dsp:spPr>
        <a:xfrm>
          <a:off x="639122" y="-1741"/>
          <a:ext cx="4659711" cy="4659711"/>
        </a:xfrm>
        <a:prstGeom prst="circularArrow">
          <a:avLst>
            <a:gd name="adj1" fmla="val 8251"/>
            <a:gd name="adj2" fmla="val 576309"/>
            <a:gd name="adj3" fmla="val 10171379"/>
            <a:gd name="adj4" fmla="val 7260715"/>
            <a:gd name="adj5" fmla="val 9626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42CB2E-18E6-446D-BA2B-259EB15C25CD}">
      <dsp:nvSpPr>
        <dsp:cNvPr id="0" name=""/>
        <dsp:cNvSpPr/>
      </dsp:nvSpPr>
      <dsp:spPr>
        <a:xfrm>
          <a:off x="326167" y="385641"/>
          <a:ext cx="1971586" cy="19715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Retrospective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(2 min)</a:t>
          </a:r>
        </a:p>
      </dsp:txBody>
      <dsp:txXfrm>
        <a:off x="326167" y="385641"/>
        <a:ext cx="1971586" cy="1971586"/>
      </dsp:txXfrm>
    </dsp:sp>
    <dsp:sp modelId="{CD82204A-81A1-445F-A794-0A49B9A26AE8}">
      <dsp:nvSpPr>
        <dsp:cNvPr id="0" name=""/>
        <dsp:cNvSpPr/>
      </dsp:nvSpPr>
      <dsp:spPr>
        <a:xfrm>
          <a:off x="639122" y="-1741"/>
          <a:ext cx="4659711" cy="4659711"/>
        </a:xfrm>
        <a:prstGeom prst="circularArrow">
          <a:avLst>
            <a:gd name="adj1" fmla="val 8251"/>
            <a:gd name="adj2" fmla="val 576309"/>
            <a:gd name="adj3" fmla="val 16855899"/>
            <a:gd name="adj4" fmla="val 14967792"/>
            <a:gd name="adj5" fmla="val 9626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22.tiff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4A7F4B-52AB-934C-9D56-DBFDEE93AEEB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65B6E2-4ED3-5447-AEFE-CC6D843EC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934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5B6E2-4ED3-5447-AEFE-CC6D843EC7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205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5B6E2-4ED3-5447-AEFE-CC6D843EC7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58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5B6E2-4ED3-5447-AEFE-CC6D843EC76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44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II - (they should note that the effort is equal in both cases);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5B6E2-4ED3-5447-AEFE-CC6D843EC76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124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II - (they should note that the effort is equal in both cases);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5B6E2-4ED3-5447-AEFE-CC6D843EC76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659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II - (they should note that the effort is equal in both cases);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5B6E2-4ED3-5447-AEFE-CC6D843EC76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740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4F29E-6945-2A44-8CCF-A6F97A0E97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3EBBD-1C3E-9D47-BDE0-D937E15C9F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25018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C91EB-AEEC-D64B-82BB-2EEAEB848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E491F-507E-5248-912F-1924179C1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25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501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67F52C-9B38-4247-A5F3-7414F4513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2AF37-5B74-5346-B54C-67EC1ECF1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38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8AFE5C2-1433-F142-A339-ED31AC66A4B3}"/>
              </a:ext>
            </a:extLst>
          </p:cNvPr>
          <p:cNvCxnSpPr/>
          <p:nvPr userDrawn="1"/>
        </p:nvCxnSpPr>
        <p:spPr>
          <a:xfrm>
            <a:off x="769545" y="5909419"/>
            <a:ext cx="10584255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A7ECE46-C06C-8D46-8792-A4A18BDF2410}"/>
              </a:ext>
            </a:extLst>
          </p:cNvPr>
          <p:cNvSpPr txBox="1">
            <a:spLocks/>
          </p:cNvSpPr>
          <p:nvPr userDrawn="1"/>
        </p:nvSpPr>
        <p:spPr>
          <a:xfrm>
            <a:off x="5310612" y="6212142"/>
            <a:ext cx="1570776" cy="1809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B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57F7AD1-3AF9-3A4B-A3DF-82170F92AD60}" type="slidenum">
              <a:rPr lang="en-US" sz="1400" smtClean="0">
                <a:solidFill>
                  <a:srgbClr val="002060"/>
                </a:solidFill>
              </a:rPr>
              <a:pPr algn="ctr"/>
              <a:t>‹#›</a:t>
            </a:fld>
            <a:endParaRPr lang="en-US" sz="1400" dirty="0">
              <a:solidFill>
                <a:srgbClr val="00206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897A08-423E-3948-A58C-11916401483C}"/>
              </a:ext>
            </a:extLst>
          </p:cNvPr>
          <p:cNvSpPr txBox="1"/>
          <p:nvPr userDrawn="1"/>
        </p:nvSpPr>
        <p:spPr>
          <a:xfrm>
            <a:off x="8002367" y="6212142"/>
            <a:ext cx="33514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i="1" u="none" dirty="0">
                <a:solidFill>
                  <a:srgbClr val="002060"/>
                </a:solidFill>
                <a:latin typeface="Abadi" panose="020B0604020104020204" pitchFamily="34" charset="0"/>
              </a:rPr>
              <a:t>Alexandre Barreto, Ph.D.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F15A19B6-965D-444B-A337-35736EA7850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054108"/>
            <a:ext cx="2186091" cy="57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3465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2060"/>
          </a:solidFill>
          <a:latin typeface="Abadi" panose="020B06040201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206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4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miro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6344AD0C-B398-4D18-AE32-8C8F0B2E3E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18" b="684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6E69128-FE6E-4D61-BE54-03917FD24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rPr>
              <a:t>Agile Airplane Game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683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3C8728-2AA3-4890-ACBA-771DCE263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822" y="1748783"/>
            <a:ext cx="5712178" cy="3865612"/>
          </a:xfrm>
        </p:spPr>
        <p:txBody>
          <a:bodyPr numCol="1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200" dirty="0"/>
              <a:t>You will have 3 sprints with 3 minutes each to produce the aircraft.</a:t>
            </a:r>
          </a:p>
          <a:p>
            <a:pPr algn="just">
              <a:lnSpc>
                <a:spcPct val="100000"/>
              </a:lnSpc>
            </a:pPr>
            <a:r>
              <a:rPr lang="en-US" sz="3200" dirty="0"/>
              <a:t>We will use the Whiteboard to produce the aircraft and use the Breakout room to realize the coordination and talking.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ACEA5EC-B635-4F77-B618-C5B39657A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378" y="90310"/>
            <a:ext cx="5170311" cy="2013128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 Black" panose="020B0A04020102020204" pitchFamily="34" charset="0"/>
              </a:rPr>
              <a:t>Scrum Directions</a:t>
            </a:r>
          </a:p>
        </p:txBody>
      </p:sp>
      <p:pic>
        <p:nvPicPr>
          <p:cNvPr id="7" name="Picture 2" descr="Game, rules, gameplay, guide, walkthrough icon - Download on Iconfinder">
            <a:extLst>
              <a:ext uri="{FF2B5EF4-FFF2-40B4-BE49-F238E27FC236}">
                <a16:creationId xmlns:a16="http://schemas.microsoft.com/office/drawing/2014/main" id="{D99C455D-3914-4D19-ABF8-2083BC3C2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8" t="7944" r="15378" b="9491"/>
          <a:stretch/>
        </p:blipFill>
        <p:spPr bwMode="auto">
          <a:xfrm>
            <a:off x="278518" y="272924"/>
            <a:ext cx="1064860" cy="129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4CC1BEAC-E315-4466-95AD-BC0946EE82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3288780"/>
              </p:ext>
            </p:extLst>
          </p:nvPr>
        </p:nvGraphicFramePr>
        <p:xfrm>
          <a:off x="5870222" y="518054"/>
          <a:ext cx="5937956" cy="5227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8667A45C-4E21-403E-B0E7-33CC04CC0120}"/>
              </a:ext>
            </a:extLst>
          </p:cNvPr>
          <p:cNvSpPr txBox="1"/>
          <p:nvPr/>
        </p:nvSpPr>
        <p:spPr>
          <a:xfrm>
            <a:off x="7653867" y="2662724"/>
            <a:ext cx="2054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4 sprints</a:t>
            </a:r>
          </a:p>
        </p:txBody>
      </p:sp>
    </p:spTree>
    <p:extLst>
      <p:ext uri="{BB962C8B-B14F-4D97-AF65-F5344CB8AC3E}">
        <p14:creationId xmlns:p14="http://schemas.microsoft.com/office/powerpoint/2010/main" val="2970940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3C8728-2AA3-4890-ACBA-771DCE263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822" y="1587752"/>
            <a:ext cx="5712178" cy="3865612"/>
          </a:xfrm>
        </p:spPr>
        <p:txBody>
          <a:bodyPr numCol="1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200" dirty="0"/>
              <a:t>During the planning, SM, QM, and the team need to agree on the estimation of the number of aircraft they can produce in 3 minutes.</a:t>
            </a:r>
          </a:p>
          <a:p>
            <a:pPr algn="just">
              <a:lnSpc>
                <a:spcPct val="100000"/>
              </a:lnSpc>
            </a:pPr>
            <a:r>
              <a:rPr lang="en-US" sz="3200" dirty="0"/>
              <a:t>After this meeting, </a:t>
            </a:r>
            <a:r>
              <a:rPr lang="en-US" sz="3200" b="1" dirty="0"/>
              <a:t>SM</a:t>
            </a:r>
            <a:r>
              <a:rPr lang="en-US" sz="3200" dirty="0"/>
              <a:t> joins the main room and informs the estimation to Professor.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ACEA5EC-B635-4F77-B618-C5B39657A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378" y="90310"/>
            <a:ext cx="3404381" cy="2013128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 Black" panose="020B0A04020102020204" pitchFamily="34" charset="0"/>
              </a:rPr>
              <a:t>Directions</a:t>
            </a:r>
          </a:p>
        </p:txBody>
      </p:sp>
      <p:pic>
        <p:nvPicPr>
          <p:cNvPr id="7" name="Picture 2" descr="Game, rules, gameplay, guide, walkthrough icon - Download on Iconfinder">
            <a:extLst>
              <a:ext uri="{FF2B5EF4-FFF2-40B4-BE49-F238E27FC236}">
                <a16:creationId xmlns:a16="http://schemas.microsoft.com/office/drawing/2014/main" id="{D99C455D-3914-4D19-ABF8-2083BC3C2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8" t="7944" r="15378" b="9491"/>
          <a:stretch/>
        </p:blipFill>
        <p:spPr bwMode="auto">
          <a:xfrm>
            <a:off x="278518" y="272924"/>
            <a:ext cx="1064860" cy="129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4CC1BEAC-E315-4466-95AD-BC0946EE8230}"/>
              </a:ext>
            </a:extLst>
          </p:cNvPr>
          <p:cNvGraphicFramePr/>
          <p:nvPr/>
        </p:nvGraphicFramePr>
        <p:xfrm>
          <a:off x="5870222" y="518054"/>
          <a:ext cx="5937956" cy="5227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8667A45C-4E21-403E-B0E7-33CC04CC0120}"/>
              </a:ext>
            </a:extLst>
          </p:cNvPr>
          <p:cNvSpPr txBox="1"/>
          <p:nvPr/>
        </p:nvSpPr>
        <p:spPr>
          <a:xfrm>
            <a:off x="7653867" y="2662724"/>
            <a:ext cx="2054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4 sprints</a:t>
            </a:r>
          </a:p>
        </p:txBody>
      </p:sp>
    </p:spTree>
    <p:extLst>
      <p:ext uri="{BB962C8B-B14F-4D97-AF65-F5344CB8AC3E}">
        <p14:creationId xmlns:p14="http://schemas.microsoft.com/office/powerpoint/2010/main" val="1726310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3C8728-2AA3-4890-ACBA-771DCE263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822" y="1737494"/>
            <a:ext cx="5712178" cy="3865612"/>
          </a:xfrm>
        </p:spPr>
        <p:txBody>
          <a:bodyPr numCol="1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200" dirty="0"/>
              <a:t>After the sprint time, the team needs to return to the main room to realize the demo of your aircraft.</a:t>
            </a:r>
          </a:p>
          <a:p>
            <a:pPr algn="just">
              <a:lnSpc>
                <a:spcPct val="100000"/>
              </a:lnSpc>
            </a:pPr>
            <a:r>
              <a:rPr lang="en-US" sz="3200" b="1" dirty="0">
                <a:solidFill>
                  <a:srgbClr val="FF0000"/>
                </a:solidFill>
              </a:rPr>
              <a:t>In Sprint 3, the SM and the QM will change.</a:t>
            </a:r>
          </a:p>
          <a:p>
            <a:pPr algn="just">
              <a:lnSpc>
                <a:spcPct val="100000"/>
              </a:lnSpc>
            </a:pPr>
            <a:endParaRPr lang="en-US" sz="320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ACEA5EC-B635-4F77-B618-C5B39657A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378" y="90310"/>
            <a:ext cx="3404381" cy="2013128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 Black" panose="020B0A04020102020204" pitchFamily="34" charset="0"/>
              </a:rPr>
              <a:t>Directions</a:t>
            </a:r>
          </a:p>
        </p:txBody>
      </p:sp>
      <p:pic>
        <p:nvPicPr>
          <p:cNvPr id="7" name="Picture 2" descr="Game, rules, gameplay, guide, walkthrough icon - Download on Iconfinder">
            <a:extLst>
              <a:ext uri="{FF2B5EF4-FFF2-40B4-BE49-F238E27FC236}">
                <a16:creationId xmlns:a16="http://schemas.microsoft.com/office/drawing/2014/main" id="{D99C455D-3914-4D19-ABF8-2083BC3C2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8" t="7944" r="15378" b="9491"/>
          <a:stretch/>
        </p:blipFill>
        <p:spPr bwMode="auto">
          <a:xfrm>
            <a:off x="278518" y="272924"/>
            <a:ext cx="1064860" cy="129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4CC1BEAC-E315-4466-95AD-BC0946EE8230}"/>
              </a:ext>
            </a:extLst>
          </p:cNvPr>
          <p:cNvGraphicFramePr/>
          <p:nvPr/>
        </p:nvGraphicFramePr>
        <p:xfrm>
          <a:off x="5870222" y="518054"/>
          <a:ext cx="5937956" cy="5227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8667A45C-4E21-403E-B0E7-33CC04CC0120}"/>
              </a:ext>
            </a:extLst>
          </p:cNvPr>
          <p:cNvSpPr txBox="1"/>
          <p:nvPr/>
        </p:nvSpPr>
        <p:spPr>
          <a:xfrm>
            <a:off x="7653867" y="2662724"/>
            <a:ext cx="2054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4 sprints</a:t>
            </a:r>
          </a:p>
        </p:txBody>
      </p:sp>
    </p:spTree>
    <p:extLst>
      <p:ext uri="{BB962C8B-B14F-4D97-AF65-F5344CB8AC3E}">
        <p14:creationId xmlns:p14="http://schemas.microsoft.com/office/powerpoint/2010/main" val="3198169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3C8728-2AA3-4890-ACBA-771DCE263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822" y="2286052"/>
            <a:ext cx="6728178" cy="2094038"/>
          </a:xfrm>
        </p:spPr>
        <p:txBody>
          <a:bodyPr numCol="1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200" dirty="0"/>
              <a:t>Each plane is properly color coded.</a:t>
            </a:r>
          </a:p>
          <a:p>
            <a:pPr algn="just">
              <a:lnSpc>
                <a:spcPct val="100000"/>
              </a:lnSpc>
            </a:pPr>
            <a:r>
              <a:rPr lang="en-US" sz="3200" dirty="0"/>
              <a:t>The required changes are incorporated.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ACEA5EC-B635-4F77-B618-C5B39657A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378" y="90310"/>
            <a:ext cx="7044266" cy="2013128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 Black" panose="020B0A04020102020204" pitchFamily="34" charset="0"/>
              </a:rPr>
              <a:t>Acceptance Criteria</a:t>
            </a:r>
          </a:p>
        </p:txBody>
      </p:sp>
      <p:pic>
        <p:nvPicPr>
          <p:cNvPr id="7" name="Picture 2" descr="Game, rules, gameplay, guide, walkthrough icon - Download on Iconfinder">
            <a:extLst>
              <a:ext uri="{FF2B5EF4-FFF2-40B4-BE49-F238E27FC236}">
                <a16:creationId xmlns:a16="http://schemas.microsoft.com/office/drawing/2014/main" id="{D99C455D-3914-4D19-ABF8-2083BC3C2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8" t="7944" r="15378" b="9491"/>
          <a:stretch/>
        </p:blipFill>
        <p:spPr bwMode="auto">
          <a:xfrm>
            <a:off x="278518" y="272924"/>
            <a:ext cx="1064860" cy="129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Acceptance Criteria vs. Done vs. User Stories | Agile Pain Relief">
            <a:extLst>
              <a:ext uri="{FF2B5EF4-FFF2-40B4-BE49-F238E27FC236}">
                <a16:creationId xmlns:a16="http://schemas.microsoft.com/office/drawing/2014/main" id="{B0424A51-84A2-BEB3-4374-71D058779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1143" y="1748783"/>
            <a:ext cx="4214945" cy="250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8454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6ACEA5EC-B635-4F77-B618-C5B39657A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378" y="90310"/>
            <a:ext cx="5599289" cy="2013128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 Black" panose="020B0A04020102020204" pitchFamily="34" charset="0"/>
              </a:rPr>
              <a:t>Scrum Master</a:t>
            </a:r>
          </a:p>
        </p:txBody>
      </p:sp>
      <p:pic>
        <p:nvPicPr>
          <p:cNvPr id="7" name="Picture 2" descr="Game, rules, gameplay, guide, walkthrough icon - Download on Iconfinder">
            <a:extLst>
              <a:ext uri="{FF2B5EF4-FFF2-40B4-BE49-F238E27FC236}">
                <a16:creationId xmlns:a16="http://schemas.microsoft.com/office/drawing/2014/main" id="{D99C455D-3914-4D19-ABF8-2083BC3C2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8" t="7944" r="15378" b="9491"/>
          <a:stretch/>
        </p:blipFill>
        <p:spPr bwMode="auto">
          <a:xfrm>
            <a:off x="278518" y="272924"/>
            <a:ext cx="1064860" cy="129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CBDB4F5-9FA0-F3D3-43FC-B2D409F948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635" b="8176"/>
          <a:stretch/>
        </p:blipFill>
        <p:spPr>
          <a:xfrm>
            <a:off x="1124484" y="1902097"/>
            <a:ext cx="6439072" cy="37479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3921570-9FAE-8BCC-9676-B3F1BD5B69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4594"/>
          <a:stretch/>
        </p:blipFill>
        <p:spPr>
          <a:xfrm>
            <a:off x="5418667" y="2760093"/>
            <a:ext cx="6084711" cy="101600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3C8728-2AA3-4890-ACBA-771DCE263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1735" y="741430"/>
            <a:ext cx="5520265" cy="2653720"/>
          </a:xfrm>
        </p:spPr>
        <p:txBody>
          <a:bodyPr numCol="1"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3200" dirty="0"/>
              <a:t>PO is responsible for controlling the time and costs.</a:t>
            </a:r>
          </a:p>
        </p:txBody>
      </p:sp>
    </p:spTree>
    <p:extLst>
      <p:ext uri="{BB962C8B-B14F-4D97-AF65-F5344CB8AC3E}">
        <p14:creationId xmlns:p14="http://schemas.microsoft.com/office/powerpoint/2010/main" val="3367955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print 1 | LinkedIn">
            <a:extLst>
              <a:ext uri="{FF2B5EF4-FFF2-40B4-BE49-F238E27FC236}">
                <a16:creationId xmlns:a16="http://schemas.microsoft.com/office/drawing/2014/main" id="{8C50FB7C-9882-01D7-489B-171B7A444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831" y="-305154"/>
            <a:ext cx="3989211" cy="3989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17F1B-652B-9ECE-35B2-F77EE394C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3" y="2882140"/>
            <a:ext cx="8531578" cy="1093720"/>
          </a:xfrm>
        </p:spPr>
        <p:txBody>
          <a:bodyPr>
            <a:normAutofit/>
          </a:bodyPr>
          <a:lstStyle/>
          <a:p>
            <a:r>
              <a:rPr lang="en-US" sz="4400" dirty="0"/>
              <a:t>5 aircrafts</a:t>
            </a:r>
          </a:p>
        </p:txBody>
      </p:sp>
    </p:spTree>
    <p:extLst>
      <p:ext uri="{BB962C8B-B14F-4D97-AF65-F5344CB8AC3E}">
        <p14:creationId xmlns:p14="http://schemas.microsoft.com/office/powerpoint/2010/main" val="327494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17F1B-652B-9ECE-35B2-F77EE394C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3" y="2882140"/>
            <a:ext cx="8531578" cy="1093720"/>
          </a:xfrm>
        </p:spPr>
        <p:txBody>
          <a:bodyPr>
            <a:normAutofit fontScale="85000" lnSpcReduction="20000"/>
          </a:bodyPr>
          <a:lstStyle/>
          <a:p>
            <a:r>
              <a:rPr lang="en-US" sz="4400" dirty="0"/>
              <a:t> five aircrafts</a:t>
            </a:r>
          </a:p>
          <a:p>
            <a:r>
              <a:rPr lang="en-US" sz="4400" dirty="0"/>
              <a:t> Aircraft with two colors.</a:t>
            </a:r>
          </a:p>
        </p:txBody>
      </p:sp>
      <p:pic>
        <p:nvPicPr>
          <p:cNvPr id="4100" name="Picture 4" descr="Sprint 3 Student's Book - Lenguas Modernas Editores">
            <a:extLst>
              <a:ext uri="{FF2B5EF4-FFF2-40B4-BE49-F238E27FC236}">
                <a16:creationId xmlns:a16="http://schemas.microsoft.com/office/drawing/2014/main" id="{C47405D6-21BF-763C-AD25-58A7594F72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0" t="7408" r="23663" b="72839"/>
          <a:stretch/>
        </p:blipFill>
        <p:spPr bwMode="auto">
          <a:xfrm>
            <a:off x="440267" y="493457"/>
            <a:ext cx="4651022" cy="1706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6117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Brainstorm Discussion. Meeting Of Business Team Working With.. Stock Photo,  Picture And Royalty Free Image. Image 135715459.">
            <a:extLst>
              <a:ext uri="{FF2B5EF4-FFF2-40B4-BE49-F238E27FC236}">
                <a16:creationId xmlns:a16="http://schemas.microsoft.com/office/drawing/2014/main" id="{6233049A-AF25-4EFA-9918-2B7B1B1FCEF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3" r="935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25AC8BA-EDCE-495A-983D-3D797BFAE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rPr>
              <a:t>Discussion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0799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2" name="Picture 4" descr="10 best spreadsheet software options to try in 2021 | The JotForm Blog">
            <a:extLst>
              <a:ext uri="{FF2B5EF4-FFF2-40B4-BE49-F238E27FC236}">
                <a16:creationId xmlns:a16="http://schemas.microsoft.com/office/drawing/2014/main" id="{CB768FE1-B49D-43AB-B87E-D515392A67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7" r="18694" b="1"/>
          <a:stretch/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5006D4-BAC9-490C-B982-4CADF9DCA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46667"/>
            <a:ext cx="5836356" cy="5847644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4000" dirty="0"/>
              <a:t>Build the Spreadsheet (Results)</a:t>
            </a:r>
          </a:p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4000" dirty="0"/>
              <a:t>Production Estimates and Limits</a:t>
            </a:r>
          </a:p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4000" dirty="0"/>
              <a:t>Prototyping and creating customer value</a:t>
            </a:r>
          </a:p>
        </p:txBody>
      </p:sp>
      <p:sp>
        <p:nvSpPr>
          <p:cNvPr id="4" name="AutoShape 2" descr="10 best spreadsheet software options to try in 2021 | The JotForm Blog">
            <a:extLst>
              <a:ext uri="{FF2B5EF4-FFF2-40B4-BE49-F238E27FC236}">
                <a16:creationId xmlns:a16="http://schemas.microsoft.com/office/drawing/2014/main" id="{6DAB2FE9-5DC5-4E41-816D-493C1ECA48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31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2" name="Picture 4" descr="10 best spreadsheet software options to try in 2021 | The JotForm Blog">
            <a:extLst>
              <a:ext uri="{FF2B5EF4-FFF2-40B4-BE49-F238E27FC236}">
                <a16:creationId xmlns:a16="http://schemas.microsoft.com/office/drawing/2014/main" id="{CB768FE1-B49D-43AB-B87E-D515392A67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7" r="18694" b="1"/>
          <a:stretch/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5006D4-BAC9-490C-B982-4CADF9DCA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96622"/>
            <a:ext cx="5836356" cy="5554134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4000" dirty="0"/>
              <a:t>Inspection and adaptation  </a:t>
            </a:r>
          </a:p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4000" dirty="0"/>
              <a:t>Bottlenecks and Fixes </a:t>
            </a:r>
          </a:p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4000" dirty="0"/>
              <a:t>Teamwork </a:t>
            </a:r>
          </a:p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4000" dirty="0"/>
              <a:t>Empowerment </a:t>
            </a:r>
          </a:p>
        </p:txBody>
      </p:sp>
      <p:sp>
        <p:nvSpPr>
          <p:cNvPr id="4" name="AutoShape 2" descr="10 best spreadsheet software options to try in 2021 | The JotForm Blog">
            <a:extLst>
              <a:ext uri="{FF2B5EF4-FFF2-40B4-BE49-F238E27FC236}">
                <a16:creationId xmlns:a16="http://schemas.microsoft.com/office/drawing/2014/main" id="{6DAB2FE9-5DC5-4E41-816D-493C1ECA48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590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2023 Fort Lauderdale Air Show - Fort Lauderdale Air Show">
            <a:extLst>
              <a:ext uri="{FF2B5EF4-FFF2-40B4-BE49-F238E27FC236}">
                <a16:creationId xmlns:a16="http://schemas.microsoft.com/office/drawing/2014/main" id="{33814B89-54B2-3DC0-105A-E60D2940D7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7" r="9114" b="1"/>
          <a:stretch/>
        </p:blipFill>
        <p:spPr bwMode="auto">
          <a:xfrm>
            <a:off x="1" y="10"/>
            <a:ext cx="881662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18EDF49-E823-42DB-9305-9BC052A64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9256" y="267145"/>
            <a:ext cx="2232151" cy="1899912"/>
          </a:xfrm>
        </p:spPr>
        <p:txBody>
          <a:bodyPr>
            <a:noAutofit/>
          </a:bodyPr>
          <a:lstStyle/>
          <a:p>
            <a:r>
              <a:rPr lang="en-US" sz="2800" dirty="0">
                <a:latin typeface="Arial Black" panose="020B0A04020102020204" pitchFamily="34" charset="0"/>
              </a:rPr>
              <a:t>AGILE AVIATION COMPANY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3C8728-2AA3-4890-ACBA-771DCE263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4818434" cy="374276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3200" dirty="0"/>
              <a:t>Air shows have become popular spectator events. The demand for planes has increased significantly.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/>
              <a:t>Everyone here is part of the </a:t>
            </a:r>
            <a:r>
              <a:rPr lang="en-US" sz="3200" b="1" dirty="0"/>
              <a:t>“Agile Aviation Company”</a:t>
            </a:r>
            <a:r>
              <a:rPr lang="en-US" sz="3200" dirty="0"/>
              <a:t>.</a:t>
            </a:r>
          </a:p>
        </p:txBody>
      </p:sp>
      <p:pic>
        <p:nvPicPr>
          <p:cNvPr id="1028" name="Picture 4" descr="Agile Aviation - Agile Aviation">
            <a:extLst>
              <a:ext uri="{FF2B5EF4-FFF2-40B4-BE49-F238E27FC236}">
                <a16:creationId xmlns:a16="http://schemas.microsoft.com/office/drawing/2014/main" id="{F33ABDEA-43D3-905C-245C-FE6AFF4933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3722" y="565709"/>
            <a:ext cx="1768982" cy="1245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4421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2" name="Picture 4" descr="10 best spreadsheet software options to try in 2021 | The JotForm Blog">
            <a:extLst>
              <a:ext uri="{FF2B5EF4-FFF2-40B4-BE49-F238E27FC236}">
                <a16:creationId xmlns:a16="http://schemas.microsoft.com/office/drawing/2014/main" id="{CB768FE1-B49D-43AB-B87E-D515392A67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7" r="18694" b="1"/>
          <a:stretch/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5006D4-BAC9-490C-B982-4CADF9DCA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0" y="1063977"/>
            <a:ext cx="5683956" cy="251742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600" dirty="0"/>
              <a:t>Use of sprints: It's better to deliver all planes in 10 minutes or a % every 3 minutes?</a:t>
            </a:r>
          </a:p>
        </p:txBody>
      </p:sp>
      <p:sp>
        <p:nvSpPr>
          <p:cNvPr id="4" name="AutoShape 2" descr="10 best spreadsheet software options to try in 2021 | The JotForm Blog">
            <a:extLst>
              <a:ext uri="{FF2B5EF4-FFF2-40B4-BE49-F238E27FC236}">
                <a16:creationId xmlns:a16="http://schemas.microsoft.com/office/drawing/2014/main" id="{6DAB2FE9-5DC5-4E41-816D-493C1ECA48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273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28FD3F1-2757-0048-9847-F11FECB624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1" cy="4666928"/>
          </a:xfrm>
          <a:prstGeom prst="rect">
            <a:avLst/>
          </a:prstGeom>
        </p:spPr>
      </p:pic>
      <p:pic>
        <p:nvPicPr>
          <p:cNvPr id="22" name="Picture 13">
            <a:extLst>
              <a:ext uri="{FF2B5EF4-FFF2-40B4-BE49-F238E27FC236}">
                <a16:creationId xmlns:a16="http://schemas.microsoft.com/office/drawing/2014/main" id="{DEF28D5B-2926-4FE4-BF22-EA37C737E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1817"/>
          <a:stretch/>
        </p:blipFill>
        <p:spPr>
          <a:xfrm>
            <a:off x="0" y="3553566"/>
            <a:ext cx="12192000" cy="3304434"/>
          </a:xfrm>
          <a:prstGeom prst="rect">
            <a:avLst/>
          </a:prstGeom>
        </p:spPr>
      </p:pic>
      <p:sp>
        <p:nvSpPr>
          <p:cNvPr id="23" name="Oval 15">
            <a:extLst>
              <a:ext uri="{FF2B5EF4-FFF2-40B4-BE49-F238E27FC236}">
                <a16:creationId xmlns:a16="http://schemas.microsoft.com/office/drawing/2014/main" id="{02E941BD-027E-419D-A57B-79D61423B6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111" y="4606470"/>
            <a:ext cx="767645" cy="57513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BFDA17-7C99-BB4B-AA35-34F998ACE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4310" y="4441390"/>
            <a:ext cx="6945845" cy="1968174"/>
          </a:xfrm>
        </p:spPr>
        <p:txBody>
          <a:bodyPr anchor="ctr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4000" b="1" dirty="0">
                <a:solidFill>
                  <a:srgbClr val="00206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Unit 1 – Software Engineering Review</a:t>
            </a:r>
            <a:endParaRPr lang="en-US" sz="4000" b="1" u="sng" dirty="0">
              <a:solidFill>
                <a:schemeClr val="accent5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BBE3C7B2-C2D6-419E-A6AD-D75A1533A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3653" y="4976921"/>
            <a:ext cx="451485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918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8EDF49-E823-42DB-9305-9BC052A64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8333" y="518057"/>
            <a:ext cx="8554156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Arial Black" panose="020B0A04020102020204" pitchFamily="34" charset="0"/>
              </a:rPr>
              <a:t>AGILE AVIATION COMPANY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3C8728-2AA3-4890-ACBA-771DCE263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8411"/>
            <a:ext cx="10653889" cy="3811499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00000"/>
              </a:lnSpc>
            </a:pPr>
            <a:r>
              <a:rPr lang="en-US" sz="2400" dirty="0"/>
              <a:t>Air shows across the country have placed orders for planes, we need to fulfill them.</a:t>
            </a:r>
          </a:p>
          <a:p>
            <a:pPr algn="just">
              <a:lnSpc>
                <a:spcPct val="100000"/>
              </a:lnSpc>
            </a:pPr>
            <a:r>
              <a:rPr lang="en-US" sz="2400" b="1" dirty="0"/>
              <a:t>Economics: </a:t>
            </a:r>
            <a:r>
              <a:rPr lang="en-US" sz="2400" dirty="0"/>
              <a:t>The company has a burn rate of $12 per team and starts with $40 per team in the bank. Updates are made at the end of each Sprint.</a:t>
            </a:r>
          </a:p>
          <a:p>
            <a:pPr algn="just">
              <a:lnSpc>
                <a:spcPct val="100000"/>
              </a:lnSpc>
            </a:pPr>
            <a:r>
              <a:rPr lang="en-US" sz="2400" b="1" dirty="0"/>
              <a:t>Supplies: </a:t>
            </a:r>
            <a:r>
              <a:rPr lang="en-US" sz="2400" dirty="0"/>
              <a:t>spreadsheet and figure templates.</a:t>
            </a:r>
          </a:p>
          <a:p>
            <a:pPr algn="just">
              <a:lnSpc>
                <a:spcPct val="100000"/>
              </a:lnSpc>
            </a:pPr>
            <a:r>
              <a:rPr lang="en-US" sz="2400" b="1" dirty="0"/>
              <a:t>Sprint - 05 minutes</a:t>
            </a:r>
          </a:p>
          <a:p>
            <a:pPr lvl="1" algn="just">
              <a:lnSpc>
                <a:spcPct val="100000"/>
              </a:lnSpc>
            </a:pPr>
            <a:r>
              <a:rPr lang="en-US" dirty="0"/>
              <a:t>1 min planning</a:t>
            </a:r>
          </a:p>
          <a:p>
            <a:pPr lvl="1" algn="just">
              <a:lnSpc>
                <a:spcPct val="100000"/>
              </a:lnSpc>
            </a:pPr>
            <a:r>
              <a:rPr lang="en-US" dirty="0"/>
              <a:t>3 min working</a:t>
            </a:r>
          </a:p>
          <a:p>
            <a:pPr lvl="1" algn="just">
              <a:lnSpc>
                <a:spcPct val="100000"/>
              </a:lnSpc>
            </a:pPr>
            <a:r>
              <a:rPr lang="en-US" dirty="0"/>
              <a:t>2 min retrospective</a:t>
            </a:r>
          </a:p>
        </p:txBody>
      </p:sp>
      <p:pic>
        <p:nvPicPr>
          <p:cNvPr id="2052" name="Picture 4" descr="Evaluation, game, game evaluation, goal, mission, target icon - Download on  Iconfinder">
            <a:extLst>
              <a:ext uri="{FF2B5EF4-FFF2-40B4-BE49-F238E27FC236}">
                <a16:creationId xmlns:a16="http://schemas.microsoft.com/office/drawing/2014/main" id="{57DE2970-7210-4EE1-AB0C-FD1B34780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013" y="422717"/>
            <a:ext cx="1420903" cy="1420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427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Production Icon, HD Png Download - kindpng">
            <a:extLst>
              <a:ext uri="{FF2B5EF4-FFF2-40B4-BE49-F238E27FC236}">
                <a16:creationId xmlns:a16="http://schemas.microsoft.com/office/drawing/2014/main" id="{4894BC68-8416-4C1C-A8F4-184609299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266" y="145129"/>
            <a:ext cx="2645733" cy="189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63D078D6-F14B-4D07-A895-A7779547F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8356" y="399960"/>
            <a:ext cx="8963378" cy="1473997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5400" dirty="0"/>
              <a:t>Production Line Concept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7664DC-9262-1F21-2AAD-80C3230A6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D43773-45DB-3A9C-AD4D-B0D2B0588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692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Diagrama&#10;&#10;Descrição gerada automaticamente">
            <a:extLst>
              <a:ext uri="{FF2B5EF4-FFF2-40B4-BE49-F238E27FC236}">
                <a16:creationId xmlns:a16="http://schemas.microsoft.com/office/drawing/2014/main" id="{ADAF4DAA-5773-4651-8B26-4042ECDA88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7" r="1824" b="62798"/>
          <a:stretch/>
        </p:blipFill>
        <p:spPr>
          <a:xfrm>
            <a:off x="728586" y="3684986"/>
            <a:ext cx="7550769" cy="19304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8D7F9CD-D98E-49C1-B453-4C6BCD4F5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449" y="2074967"/>
            <a:ext cx="6749862" cy="2593123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A61A10D7-589F-4CD9-BE0A-A99DDD89F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911" y="665634"/>
            <a:ext cx="9550400" cy="1682207"/>
          </a:xfrm>
        </p:spPr>
        <p:txBody>
          <a:bodyPr>
            <a:normAutofit/>
          </a:bodyPr>
          <a:lstStyle/>
          <a:p>
            <a:r>
              <a:rPr lang="en-US" dirty="0"/>
              <a:t>Step 0: Materials Prep</a:t>
            </a:r>
          </a:p>
        </p:txBody>
      </p:sp>
      <p:pic>
        <p:nvPicPr>
          <p:cNvPr id="4098" name="Picture 2" descr="Mass Production Icon Shipping And Delivery Icon Factory Icon PNG">
            <a:extLst>
              <a:ext uri="{FF2B5EF4-FFF2-40B4-BE49-F238E27FC236}">
                <a16:creationId xmlns:a16="http://schemas.microsoft.com/office/drawing/2014/main" id="{BD72097D-F0B5-456F-B30F-19BC1610D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1" y="252060"/>
            <a:ext cx="21336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FD46B88-D5BD-4A9E-A532-D892E2438F3E}"/>
              </a:ext>
            </a:extLst>
          </p:cNvPr>
          <p:cNvSpPr txBox="1"/>
          <p:nvPr/>
        </p:nvSpPr>
        <p:spPr>
          <a:xfrm>
            <a:off x="2131760" y="3105834"/>
            <a:ext cx="22958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aircraft_frame1.png</a:t>
            </a:r>
          </a:p>
          <a:p>
            <a:r>
              <a:rPr lang="en-US" sz="2000" i="1" dirty="0"/>
              <a:t>aircraft_frame2.png</a:t>
            </a:r>
          </a:p>
        </p:txBody>
      </p:sp>
    </p:spTree>
    <p:extLst>
      <p:ext uri="{BB962C8B-B14F-4D97-AF65-F5344CB8AC3E}">
        <p14:creationId xmlns:p14="http://schemas.microsoft.com/office/powerpoint/2010/main" val="1209106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Cliente satisfeito - ícones de comércio e compras grátis">
            <a:extLst>
              <a:ext uri="{FF2B5EF4-FFF2-40B4-BE49-F238E27FC236}">
                <a16:creationId xmlns:a16="http://schemas.microsoft.com/office/drawing/2014/main" id="{A233C141-5864-4951-8128-DC7C2059A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1" y="101382"/>
            <a:ext cx="1964266" cy="1964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4D2CF469-C9EE-47AE-B52A-1208A8DF5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6177" y="1034608"/>
            <a:ext cx="9290755" cy="878858"/>
          </a:xfrm>
        </p:spPr>
        <p:txBody>
          <a:bodyPr>
            <a:normAutofit/>
          </a:bodyPr>
          <a:lstStyle/>
          <a:p>
            <a:r>
              <a:rPr lang="en-US" sz="5400" dirty="0"/>
              <a:t>What does the Customer want?</a:t>
            </a:r>
          </a:p>
        </p:txBody>
      </p:sp>
      <p:sp>
        <p:nvSpPr>
          <p:cNvPr id="17" name="Espaço Reservado para Conteúdo 2">
            <a:extLst>
              <a:ext uri="{FF2B5EF4-FFF2-40B4-BE49-F238E27FC236}">
                <a16:creationId xmlns:a16="http://schemas.microsoft.com/office/drawing/2014/main" id="{1B721126-27E2-4FBE-94E3-EB76E43A0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022" y="2065648"/>
            <a:ext cx="10205156" cy="3567507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dirty="0"/>
              <a:t>The customer wants the maximum number of aircraft that can be produced within </a:t>
            </a:r>
            <a:r>
              <a:rPr lang="en-US" sz="3200" b="1" dirty="0"/>
              <a:t>3 minutes</a:t>
            </a:r>
            <a:r>
              <a:rPr lang="en-US" sz="3200" dirty="0"/>
              <a:t> and that have the following characteristics:</a:t>
            </a:r>
          </a:p>
          <a:p>
            <a:pPr lvl="1" algn="just">
              <a:lnSpc>
                <a:spcPct val="100000"/>
              </a:lnSpc>
            </a:pPr>
            <a:r>
              <a:rPr lang="en-US" sz="3200" dirty="0"/>
              <a:t>the aircraft must be </a:t>
            </a:r>
            <a:r>
              <a:rPr lang="en-US" sz="3200" b="1" dirty="0"/>
              <a:t>painted</a:t>
            </a:r>
            <a:r>
              <a:rPr lang="en-US" sz="3200" dirty="0"/>
              <a:t>;</a:t>
            </a:r>
          </a:p>
          <a:p>
            <a:pPr lvl="1" algn="just">
              <a:lnSpc>
                <a:spcPct val="100000"/>
              </a:lnSpc>
            </a:pPr>
            <a:r>
              <a:rPr lang="en-US" sz="3200" b="1" dirty="0"/>
              <a:t>windows and doors</a:t>
            </a:r>
            <a:r>
              <a:rPr lang="en-US" sz="3200" dirty="0"/>
              <a:t> must be painted </a:t>
            </a:r>
            <a:r>
              <a:rPr lang="en-US" sz="3200" b="1" dirty="0"/>
              <a:t>black or blue</a:t>
            </a:r>
            <a:r>
              <a:rPr lang="en-US" sz="3200" dirty="0"/>
              <a:t>;</a:t>
            </a:r>
          </a:p>
          <a:p>
            <a:pPr lvl="1" algn="just">
              <a:lnSpc>
                <a:spcPct val="100000"/>
              </a:lnSpc>
            </a:pPr>
            <a:r>
              <a:rPr lang="en-US" sz="3200" dirty="0"/>
              <a:t>the </a:t>
            </a:r>
            <a:r>
              <a:rPr lang="en-US" sz="3200" b="1" dirty="0"/>
              <a:t>tail</a:t>
            </a:r>
            <a:r>
              <a:rPr lang="en-US" sz="3200" dirty="0"/>
              <a:t> must have a </a:t>
            </a:r>
            <a:r>
              <a:rPr lang="en-US" sz="3200" b="1" dirty="0"/>
              <a:t>logo</a:t>
            </a:r>
            <a:r>
              <a:rPr lang="en-US" sz="32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06856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liente satisfeito - ícones de comércio e compras grátis">
            <a:extLst>
              <a:ext uri="{FF2B5EF4-FFF2-40B4-BE49-F238E27FC236}">
                <a16:creationId xmlns:a16="http://schemas.microsoft.com/office/drawing/2014/main" id="{61BE52AD-8C9A-4614-93BD-CA18DF3FD8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29" y="301977"/>
            <a:ext cx="1964266" cy="1964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EC8524CD-502D-468C-A5FD-FEFAD9B99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2666" y="1113174"/>
            <a:ext cx="9685867" cy="878858"/>
          </a:xfrm>
        </p:spPr>
        <p:txBody>
          <a:bodyPr>
            <a:normAutofit/>
          </a:bodyPr>
          <a:lstStyle/>
          <a:p>
            <a:r>
              <a:rPr lang="en-US" sz="5400" dirty="0"/>
              <a:t>What does the Customer want?</a:t>
            </a:r>
          </a:p>
        </p:txBody>
      </p:sp>
      <p:pic>
        <p:nvPicPr>
          <p:cNvPr id="15" name="Imagem 14" descr="Ícone&#10;&#10;Descrição gerada automaticamente">
            <a:extLst>
              <a:ext uri="{FF2B5EF4-FFF2-40B4-BE49-F238E27FC236}">
                <a16:creationId xmlns:a16="http://schemas.microsoft.com/office/drawing/2014/main" id="{B554CCEA-0565-4C25-955F-0EEBDF7A4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439" y="3724007"/>
            <a:ext cx="7553325" cy="1933575"/>
          </a:xfrm>
          <a:prstGeom prst="rect">
            <a:avLst/>
          </a:prstGeom>
        </p:spPr>
      </p:pic>
      <p:pic>
        <p:nvPicPr>
          <p:cNvPr id="6" name="Imagem 5" descr="Desenho de personagem&#10;&#10;Descrição gerada automaticamente com confiança baixa">
            <a:extLst>
              <a:ext uri="{FF2B5EF4-FFF2-40B4-BE49-F238E27FC236}">
                <a16:creationId xmlns:a16="http://schemas.microsoft.com/office/drawing/2014/main" id="{995C4480-0438-4A48-9396-FAACBD3977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6575" y="2008005"/>
            <a:ext cx="6961959" cy="267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534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8EDF49-E823-42DB-9305-9BC052A64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222" y="90310"/>
            <a:ext cx="7270045" cy="2013128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 Black" panose="020B0A04020102020204" pitchFamily="34" charset="0"/>
              </a:rPr>
              <a:t>Project Setup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3C8728-2AA3-4890-ACBA-771DCE263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8222" y="2404533"/>
            <a:ext cx="10852327" cy="3299543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en-US" sz="3100" dirty="0"/>
              <a:t>Each team will create a whiteboard in Miro (</a:t>
            </a:r>
            <a:r>
              <a:rPr lang="en-US" sz="3100" dirty="0">
                <a:hlinkClick r:id="rId2"/>
              </a:rPr>
              <a:t>https://miro.com</a:t>
            </a:r>
            <a:r>
              <a:rPr lang="en-US" sz="3100" dirty="0"/>
              <a:t>).</a:t>
            </a:r>
          </a:p>
          <a:p>
            <a:pPr algn="just">
              <a:lnSpc>
                <a:spcPct val="110000"/>
              </a:lnSpc>
            </a:pPr>
            <a:r>
              <a:rPr lang="en-US" sz="3100" dirty="0"/>
              <a:t>The students sign into a Breakout room in Zoom.</a:t>
            </a:r>
          </a:p>
          <a:p>
            <a:pPr algn="just">
              <a:lnSpc>
                <a:spcPct val="110000"/>
              </a:lnSpc>
            </a:pPr>
            <a:r>
              <a:rPr lang="en-US" sz="3100" dirty="0"/>
              <a:t>Add each team member to the Miro (5 min).</a:t>
            </a:r>
          </a:p>
          <a:p>
            <a:pPr algn="just">
              <a:lnSpc>
                <a:spcPct val="110000"/>
              </a:lnSpc>
            </a:pPr>
            <a:r>
              <a:rPr lang="en-US" sz="3100" dirty="0"/>
              <a:t>Download the excel and the picture files.</a:t>
            </a:r>
          </a:p>
          <a:p>
            <a:pPr algn="just">
              <a:lnSpc>
                <a:spcPct val="110000"/>
              </a:lnSpc>
            </a:pPr>
            <a:r>
              <a:rPr lang="en-US" sz="3100" dirty="0"/>
              <a:t>Selection of SM and QM.</a:t>
            </a:r>
          </a:p>
        </p:txBody>
      </p:sp>
      <p:pic>
        <p:nvPicPr>
          <p:cNvPr id="2050" name="Picture 2" descr="Game, rules, gameplay, guide, walkthrough icon - Download on Iconfinder">
            <a:extLst>
              <a:ext uri="{FF2B5EF4-FFF2-40B4-BE49-F238E27FC236}">
                <a16:creationId xmlns:a16="http://schemas.microsoft.com/office/drawing/2014/main" id="{A47E070E-B6C8-4300-9C6F-C4E12D52A3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8" t="7944" r="15378" b="9491"/>
          <a:stretch/>
        </p:blipFill>
        <p:spPr bwMode="auto">
          <a:xfrm>
            <a:off x="41451" y="93151"/>
            <a:ext cx="1430011" cy="1736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4913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3C8728-2AA3-4890-ACBA-771DCE263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1462" y="1566408"/>
            <a:ext cx="9724395" cy="3752286"/>
          </a:xfrm>
        </p:spPr>
        <p:txBody>
          <a:bodyPr numCol="1"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dirty="0"/>
              <a:t>Each team member can only have one activity; however, roles can change with each sprint:</a:t>
            </a:r>
          </a:p>
          <a:p>
            <a:pPr lvl="1" algn="just">
              <a:lnSpc>
                <a:spcPct val="100000"/>
              </a:lnSpc>
            </a:pPr>
            <a:r>
              <a:rPr lang="en-US" sz="3200" b="1" dirty="0"/>
              <a:t>SCRUM Master  (SM)</a:t>
            </a:r>
            <a:r>
              <a:rPr lang="en-US" sz="3200" dirty="0"/>
              <a:t>: responsible for conducting the process and measuring the team’s performance;</a:t>
            </a:r>
          </a:p>
          <a:p>
            <a:pPr lvl="1" algn="just">
              <a:lnSpc>
                <a:spcPct val="100000"/>
              </a:lnSpc>
            </a:pPr>
            <a:r>
              <a:rPr lang="en-US" sz="3200" b="1" dirty="0"/>
              <a:t>Quality Manager (QM)</a:t>
            </a:r>
            <a:r>
              <a:rPr lang="en-US" sz="3200" dirty="0"/>
              <a:t>: responsible for checking the quality of the product.</a:t>
            </a:r>
          </a:p>
          <a:p>
            <a:pPr lvl="1" algn="just">
              <a:lnSpc>
                <a:spcPct val="100000"/>
              </a:lnSpc>
            </a:pPr>
            <a:r>
              <a:rPr lang="en-US" sz="3200" b="1" dirty="0"/>
              <a:t>Product Owner (PO): </a:t>
            </a:r>
            <a:r>
              <a:rPr lang="en-US" sz="3200" dirty="0"/>
              <a:t>responsible for accepting the product.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ACEA5EC-B635-4F77-B618-C5B39657A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462" y="425398"/>
            <a:ext cx="3404381" cy="107221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rial Black" panose="020B0A04020102020204" pitchFamily="34" charset="0"/>
              </a:rPr>
              <a:t>Roles</a:t>
            </a:r>
          </a:p>
        </p:txBody>
      </p:sp>
      <p:pic>
        <p:nvPicPr>
          <p:cNvPr id="7" name="Picture 2" descr="Game, rules, gameplay, guide, walkthrough icon - Download on Iconfinder">
            <a:extLst>
              <a:ext uri="{FF2B5EF4-FFF2-40B4-BE49-F238E27FC236}">
                <a16:creationId xmlns:a16="http://schemas.microsoft.com/office/drawing/2014/main" id="{D99C455D-3914-4D19-ABF8-2083BC3C2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8" t="7944" r="15378" b="9491"/>
          <a:stretch/>
        </p:blipFill>
        <p:spPr bwMode="auto">
          <a:xfrm>
            <a:off x="41451" y="93151"/>
            <a:ext cx="1430011" cy="1736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8876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2895</TotalTime>
  <Words>602</Words>
  <Application>Microsoft Office PowerPoint</Application>
  <PresentationFormat>Widescreen</PresentationFormat>
  <Paragraphs>90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Abadi</vt:lpstr>
      <vt:lpstr>Arial</vt:lpstr>
      <vt:lpstr>Arial Black</vt:lpstr>
      <vt:lpstr>Calibri</vt:lpstr>
      <vt:lpstr>Courier New</vt:lpstr>
      <vt:lpstr>Office Theme</vt:lpstr>
      <vt:lpstr>Agile Airplane Game</vt:lpstr>
      <vt:lpstr>AGILE AVIATION COMPANY</vt:lpstr>
      <vt:lpstr>AGILE AVIATION COMPANY</vt:lpstr>
      <vt:lpstr>Production Line Concept</vt:lpstr>
      <vt:lpstr>Step 0: Materials Prep</vt:lpstr>
      <vt:lpstr>What does the Customer want?</vt:lpstr>
      <vt:lpstr>What does the Customer want?</vt:lpstr>
      <vt:lpstr>Project Setup</vt:lpstr>
      <vt:lpstr>Roles</vt:lpstr>
      <vt:lpstr>Scrum Directions</vt:lpstr>
      <vt:lpstr>Directions</vt:lpstr>
      <vt:lpstr>Directions</vt:lpstr>
      <vt:lpstr>Acceptance Criteria</vt:lpstr>
      <vt:lpstr>Scrum Master</vt:lpstr>
      <vt:lpstr>PowerPoint Presentation</vt:lpstr>
      <vt:lpstr>PowerPoint Presentation</vt:lpstr>
      <vt:lpstr>Discussion</vt:lpstr>
      <vt:lpstr>PowerPoint Presentation</vt:lpstr>
      <vt:lpstr>PowerPoint Presentation</vt:lpstr>
      <vt:lpstr>PowerPoint Presentation</vt:lpstr>
      <vt:lpstr>Unit 1 – Software Engineering 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Intelligence (TC2023)</dc:title>
  <dc:creator>ALEXANDRE</dc:creator>
  <cp:lastModifiedBy>ALEXANDRE B BARRETO</cp:lastModifiedBy>
  <cp:revision>15</cp:revision>
  <dcterms:created xsi:type="dcterms:W3CDTF">2021-01-13T19:01:52Z</dcterms:created>
  <dcterms:modified xsi:type="dcterms:W3CDTF">2022-11-07T12:14:39Z</dcterms:modified>
</cp:coreProperties>
</file>

<file path=docProps/thumbnail.jpeg>
</file>